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314" r:id="rId25"/>
    <p:sldId id="280" r:id="rId26"/>
    <p:sldId id="281" r:id="rId27"/>
    <p:sldId id="282" r:id="rId28"/>
    <p:sldId id="311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40.wmf"/><Relationship Id="rId7" Type="http://schemas.openxmlformats.org/officeDocument/2006/relationships/image" Target="../media/image3.wmf"/><Relationship Id="rId2" Type="http://schemas.openxmlformats.org/officeDocument/2006/relationships/image" Target="../media/image39.wmf"/><Relationship Id="rId1" Type="http://schemas.openxmlformats.org/officeDocument/2006/relationships/image" Target="../media/image26.wmf"/><Relationship Id="rId6" Type="http://schemas.openxmlformats.org/officeDocument/2006/relationships/image" Target="../media/image2.wmf"/><Relationship Id="rId5" Type="http://schemas.openxmlformats.org/officeDocument/2006/relationships/image" Target="../media/image1.wmf"/><Relationship Id="rId4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13" Type="http://schemas.openxmlformats.org/officeDocument/2006/relationships/image" Target="../media/image50.wmf"/><Relationship Id="rId18" Type="http://schemas.openxmlformats.org/officeDocument/2006/relationships/image" Target="../media/image54.wmf"/><Relationship Id="rId26" Type="http://schemas.openxmlformats.org/officeDocument/2006/relationships/image" Target="../media/image61.wmf"/><Relationship Id="rId3" Type="http://schemas.openxmlformats.org/officeDocument/2006/relationships/image" Target="../media/image31.wmf"/><Relationship Id="rId21" Type="http://schemas.openxmlformats.org/officeDocument/2006/relationships/image" Target="../media/image57.wmf"/><Relationship Id="rId34" Type="http://schemas.openxmlformats.org/officeDocument/2006/relationships/image" Target="../media/image69.wmf"/><Relationship Id="rId7" Type="http://schemas.openxmlformats.org/officeDocument/2006/relationships/image" Target="../media/image45.wmf"/><Relationship Id="rId12" Type="http://schemas.openxmlformats.org/officeDocument/2006/relationships/image" Target="../media/image49.wmf"/><Relationship Id="rId17" Type="http://schemas.openxmlformats.org/officeDocument/2006/relationships/image" Target="../media/image53.wmf"/><Relationship Id="rId25" Type="http://schemas.openxmlformats.org/officeDocument/2006/relationships/image" Target="../media/image60.wmf"/><Relationship Id="rId33" Type="http://schemas.openxmlformats.org/officeDocument/2006/relationships/image" Target="../media/image68.wmf"/><Relationship Id="rId2" Type="http://schemas.openxmlformats.org/officeDocument/2006/relationships/image" Target="../media/image41.wmf"/><Relationship Id="rId16" Type="http://schemas.openxmlformats.org/officeDocument/2006/relationships/image" Target="../media/image2.wmf"/><Relationship Id="rId20" Type="http://schemas.openxmlformats.org/officeDocument/2006/relationships/image" Target="../media/image56.wmf"/><Relationship Id="rId29" Type="http://schemas.openxmlformats.org/officeDocument/2006/relationships/image" Target="../media/image64.wmf"/><Relationship Id="rId1" Type="http://schemas.openxmlformats.org/officeDocument/2006/relationships/image" Target="../media/image40.wmf"/><Relationship Id="rId6" Type="http://schemas.openxmlformats.org/officeDocument/2006/relationships/image" Target="../media/image44.wmf"/><Relationship Id="rId11" Type="http://schemas.openxmlformats.org/officeDocument/2006/relationships/image" Target="../media/image48.wmf"/><Relationship Id="rId24" Type="http://schemas.openxmlformats.org/officeDocument/2006/relationships/image" Target="../media/image59.wmf"/><Relationship Id="rId32" Type="http://schemas.openxmlformats.org/officeDocument/2006/relationships/image" Target="../media/image67.wmf"/><Relationship Id="rId5" Type="http://schemas.openxmlformats.org/officeDocument/2006/relationships/image" Target="../media/image43.wmf"/><Relationship Id="rId15" Type="http://schemas.openxmlformats.org/officeDocument/2006/relationships/image" Target="../media/image52.wmf"/><Relationship Id="rId23" Type="http://schemas.openxmlformats.org/officeDocument/2006/relationships/image" Target="../media/image58.wmf"/><Relationship Id="rId28" Type="http://schemas.openxmlformats.org/officeDocument/2006/relationships/image" Target="../media/image63.wmf"/><Relationship Id="rId10" Type="http://schemas.openxmlformats.org/officeDocument/2006/relationships/image" Target="../media/image47.wmf"/><Relationship Id="rId19" Type="http://schemas.openxmlformats.org/officeDocument/2006/relationships/image" Target="../media/image55.wmf"/><Relationship Id="rId31" Type="http://schemas.openxmlformats.org/officeDocument/2006/relationships/image" Target="../media/image66.wmf"/><Relationship Id="rId4" Type="http://schemas.openxmlformats.org/officeDocument/2006/relationships/image" Target="../media/image42.wmf"/><Relationship Id="rId9" Type="http://schemas.openxmlformats.org/officeDocument/2006/relationships/image" Target="../media/image1.wmf"/><Relationship Id="rId14" Type="http://schemas.openxmlformats.org/officeDocument/2006/relationships/image" Target="../media/image51.wmf"/><Relationship Id="rId22" Type="http://schemas.openxmlformats.org/officeDocument/2006/relationships/image" Target="../media/image3.wmf"/><Relationship Id="rId27" Type="http://schemas.openxmlformats.org/officeDocument/2006/relationships/image" Target="../media/image62.wmf"/><Relationship Id="rId30" Type="http://schemas.openxmlformats.org/officeDocument/2006/relationships/image" Target="../media/image65.wmf"/><Relationship Id="rId8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1.wmf"/><Relationship Id="rId1" Type="http://schemas.openxmlformats.org/officeDocument/2006/relationships/image" Target="../media/image73.wmf"/><Relationship Id="rId4" Type="http://schemas.openxmlformats.org/officeDocument/2006/relationships/image" Target="../media/image7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0.wmf"/><Relationship Id="rId1" Type="http://schemas.openxmlformats.org/officeDocument/2006/relationships/image" Target="../media/image76.wmf"/><Relationship Id="rId4" Type="http://schemas.openxmlformats.org/officeDocument/2006/relationships/image" Target="../media/image7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5" Type="http://schemas.openxmlformats.org/officeDocument/2006/relationships/image" Target="../media/image78.wmf"/><Relationship Id="rId4" Type="http://schemas.openxmlformats.org/officeDocument/2006/relationships/image" Target="../media/image87.wmf"/></Relationships>
</file>

<file path=ppt/drawings/_rels/vmlDrawing18.vml.rels><?xml version="1.0" encoding="UTF-8" standalone="yes"?>
<Relationships xmlns="http://schemas.openxmlformats.org/package/2006/relationships"><Relationship Id="rId13" Type="http://schemas.openxmlformats.org/officeDocument/2006/relationships/image" Target="../media/image55.wmf"/><Relationship Id="rId18" Type="http://schemas.openxmlformats.org/officeDocument/2006/relationships/image" Target="../media/image62.wmf"/><Relationship Id="rId26" Type="http://schemas.openxmlformats.org/officeDocument/2006/relationships/image" Target="../media/image88.wmf"/><Relationship Id="rId39" Type="http://schemas.openxmlformats.org/officeDocument/2006/relationships/image" Target="../media/image101.wmf"/><Relationship Id="rId21" Type="http://schemas.openxmlformats.org/officeDocument/2006/relationships/image" Target="../media/image65.wmf"/><Relationship Id="rId34" Type="http://schemas.openxmlformats.org/officeDocument/2006/relationships/image" Target="../media/image96.wmf"/><Relationship Id="rId42" Type="http://schemas.openxmlformats.org/officeDocument/2006/relationships/image" Target="../media/image104.wmf"/><Relationship Id="rId7" Type="http://schemas.openxmlformats.org/officeDocument/2006/relationships/image" Target="../media/image47.wmf"/><Relationship Id="rId2" Type="http://schemas.openxmlformats.org/officeDocument/2006/relationships/image" Target="../media/image41.wmf"/><Relationship Id="rId16" Type="http://schemas.openxmlformats.org/officeDocument/2006/relationships/image" Target="../media/image59.wmf"/><Relationship Id="rId20" Type="http://schemas.openxmlformats.org/officeDocument/2006/relationships/image" Target="../media/image64.wmf"/><Relationship Id="rId29" Type="http://schemas.openxmlformats.org/officeDocument/2006/relationships/image" Target="../media/image91.wmf"/><Relationship Id="rId41" Type="http://schemas.openxmlformats.org/officeDocument/2006/relationships/image" Target="../media/image103.wmf"/><Relationship Id="rId1" Type="http://schemas.openxmlformats.org/officeDocument/2006/relationships/image" Target="../media/image40.wmf"/><Relationship Id="rId6" Type="http://schemas.openxmlformats.org/officeDocument/2006/relationships/image" Target="../media/image1.wmf"/><Relationship Id="rId11" Type="http://schemas.openxmlformats.org/officeDocument/2006/relationships/image" Target="../media/image53.wmf"/><Relationship Id="rId24" Type="http://schemas.openxmlformats.org/officeDocument/2006/relationships/image" Target="../media/image68.wmf"/><Relationship Id="rId32" Type="http://schemas.openxmlformats.org/officeDocument/2006/relationships/image" Target="../media/image94.wmf"/><Relationship Id="rId37" Type="http://schemas.openxmlformats.org/officeDocument/2006/relationships/image" Target="../media/image99.wmf"/><Relationship Id="rId40" Type="http://schemas.openxmlformats.org/officeDocument/2006/relationships/image" Target="../media/image102.wmf"/><Relationship Id="rId5" Type="http://schemas.openxmlformats.org/officeDocument/2006/relationships/image" Target="../media/image43.wmf"/><Relationship Id="rId15" Type="http://schemas.openxmlformats.org/officeDocument/2006/relationships/image" Target="../media/image58.wmf"/><Relationship Id="rId23" Type="http://schemas.openxmlformats.org/officeDocument/2006/relationships/image" Target="../media/image67.wmf"/><Relationship Id="rId28" Type="http://schemas.openxmlformats.org/officeDocument/2006/relationships/image" Target="../media/image90.wmf"/><Relationship Id="rId36" Type="http://schemas.openxmlformats.org/officeDocument/2006/relationships/image" Target="../media/image98.wmf"/><Relationship Id="rId10" Type="http://schemas.openxmlformats.org/officeDocument/2006/relationships/image" Target="../media/image2.wmf"/><Relationship Id="rId19" Type="http://schemas.openxmlformats.org/officeDocument/2006/relationships/image" Target="../media/image63.wmf"/><Relationship Id="rId31" Type="http://schemas.openxmlformats.org/officeDocument/2006/relationships/image" Target="../media/image93.wmf"/><Relationship Id="rId4" Type="http://schemas.openxmlformats.org/officeDocument/2006/relationships/image" Target="../media/image42.wmf"/><Relationship Id="rId9" Type="http://schemas.openxmlformats.org/officeDocument/2006/relationships/image" Target="../media/image49.wmf"/><Relationship Id="rId14" Type="http://schemas.openxmlformats.org/officeDocument/2006/relationships/image" Target="../media/image3.wmf"/><Relationship Id="rId22" Type="http://schemas.openxmlformats.org/officeDocument/2006/relationships/image" Target="../media/image66.wmf"/><Relationship Id="rId27" Type="http://schemas.openxmlformats.org/officeDocument/2006/relationships/image" Target="../media/image89.wmf"/><Relationship Id="rId30" Type="http://schemas.openxmlformats.org/officeDocument/2006/relationships/image" Target="../media/image92.wmf"/><Relationship Id="rId35" Type="http://schemas.openxmlformats.org/officeDocument/2006/relationships/image" Target="../media/image97.wmf"/><Relationship Id="rId43" Type="http://schemas.openxmlformats.org/officeDocument/2006/relationships/image" Target="../media/image105.wmf"/><Relationship Id="rId8" Type="http://schemas.openxmlformats.org/officeDocument/2006/relationships/image" Target="../media/image48.wmf"/><Relationship Id="rId3" Type="http://schemas.openxmlformats.org/officeDocument/2006/relationships/image" Target="../media/image31.wmf"/><Relationship Id="rId12" Type="http://schemas.openxmlformats.org/officeDocument/2006/relationships/image" Target="../media/image54.wmf"/><Relationship Id="rId17" Type="http://schemas.openxmlformats.org/officeDocument/2006/relationships/image" Target="../media/image60.wmf"/><Relationship Id="rId25" Type="http://schemas.openxmlformats.org/officeDocument/2006/relationships/image" Target="../media/image69.wmf"/><Relationship Id="rId33" Type="http://schemas.openxmlformats.org/officeDocument/2006/relationships/image" Target="../media/image95.wmf"/><Relationship Id="rId38" Type="http://schemas.openxmlformats.org/officeDocument/2006/relationships/image" Target="../media/image10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108.wmf"/><Relationship Id="rId6" Type="http://schemas.openxmlformats.org/officeDocument/2006/relationships/image" Target="../media/image111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Relationship Id="rId4" Type="http://schemas.openxmlformats.org/officeDocument/2006/relationships/image" Target="../media/image115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4" Type="http://schemas.openxmlformats.org/officeDocument/2006/relationships/image" Target="../media/image119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4" Type="http://schemas.openxmlformats.org/officeDocument/2006/relationships/image" Target="../media/image122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wmf"/><Relationship Id="rId2" Type="http://schemas.openxmlformats.org/officeDocument/2006/relationships/image" Target="../media/image5.wmf"/><Relationship Id="rId1" Type="http://schemas.openxmlformats.org/officeDocument/2006/relationships/image" Target="../media/image123.wmf"/><Relationship Id="rId4" Type="http://schemas.openxmlformats.org/officeDocument/2006/relationships/image" Target="../media/image125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wmf"/><Relationship Id="rId2" Type="http://schemas.openxmlformats.org/officeDocument/2006/relationships/image" Target="../media/image5.wmf"/><Relationship Id="rId1" Type="http://schemas.openxmlformats.org/officeDocument/2006/relationships/image" Target="../media/image123.wmf"/><Relationship Id="rId5" Type="http://schemas.openxmlformats.org/officeDocument/2006/relationships/image" Target="../media/image127.wmf"/><Relationship Id="rId4" Type="http://schemas.openxmlformats.org/officeDocument/2006/relationships/image" Target="../media/image126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40.wmf"/><Relationship Id="rId7" Type="http://schemas.openxmlformats.org/officeDocument/2006/relationships/image" Target="../media/image3.wmf"/><Relationship Id="rId2" Type="http://schemas.openxmlformats.org/officeDocument/2006/relationships/image" Target="../media/image39.wmf"/><Relationship Id="rId1" Type="http://schemas.openxmlformats.org/officeDocument/2006/relationships/image" Target="../media/image26.wmf"/><Relationship Id="rId6" Type="http://schemas.openxmlformats.org/officeDocument/2006/relationships/image" Target="../media/image2.wmf"/><Relationship Id="rId5" Type="http://schemas.openxmlformats.org/officeDocument/2006/relationships/image" Target="../media/image1.wmf"/><Relationship Id="rId10" Type="http://schemas.openxmlformats.org/officeDocument/2006/relationships/image" Target="../media/image129.wmf"/><Relationship Id="rId4" Type="http://schemas.openxmlformats.org/officeDocument/2006/relationships/image" Target="../media/image31.wmf"/><Relationship Id="rId9" Type="http://schemas.openxmlformats.org/officeDocument/2006/relationships/image" Target="../media/image128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0.wmf"/></Relationships>
</file>

<file path=ppt/drawings/_rels/vmlDrawing2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wmf"/><Relationship Id="rId3" Type="http://schemas.openxmlformats.org/officeDocument/2006/relationships/image" Target="../media/image132.wmf"/><Relationship Id="rId7" Type="http://schemas.openxmlformats.org/officeDocument/2006/relationships/image" Target="../media/image136.wmf"/><Relationship Id="rId2" Type="http://schemas.openxmlformats.org/officeDocument/2006/relationships/image" Target="../media/image72.wmf"/><Relationship Id="rId1" Type="http://schemas.openxmlformats.org/officeDocument/2006/relationships/image" Target="../media/image131.wmf"/><Relationship Id="rId6" Type="http://schemas.openxmlformats.org/officeDocument/2006/relationships/image" Target="../media/image135.wmf"/><Relationship Id="rId5" Type="http://schemas.openxmlformats.org/officeDocument/2006/relationships/image" Target="../media/image134.wmf"/><Relationship Id="rId4" Type="http://schemas.openxmlformats.org/officeDocument/2006/relationships/image" Target="../media/image133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3" Type="http://schemas.openxmlformats.org/officeDocument/2006/relationships/image" Target="../media/image140.wmf"/><Relationship Id="rId7" Type="http://schemas.openxmlformats.org/officeDocument/2006/relationships/image" Target="../media/image142.wmf"/><Relationship Id="rId2" Type="http://schemas.openxmlformats.org/officeDocument/2006/relationships/image" Target="../media/image72.wmf"/><Relationship Id="rId1" Type="http://schemas.openxmlformats.org/officeDocument/2006/relationships/image" Target="../media/image139.wmf"/><Relationship Id="rId6" Type="http://schemas.openxmlformats.org/officeDocument/2006/relationships/image" Target="../media/image135.wmf"/><Relationship Id="rId5" Type="http://schemas.openxmlformats.org/officeDocument/2006/relationships/image" Target="../media/image141.wmf"/><Relationship Id="rId4" Type="http://schemas.openxmlformats.org/officeDocument/2006/relationships/image" Target="../media/image133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4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5.wmf"/></Relationships>
</file>

<file path=ppt/drawings/_rels/vmlDrawing3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3" Type="http://schemas.openxmlformats.org/officeDocument/2006/relationships/image" Target="../media/image1.wmf"/><Relationship Id="rId7" Type="http://schemas.openxmlformats.org/officeDocument/2006/relationships/image" Target="../media/image128.wmf"/><Relationship Id="rId2" Type="http://schemas.openxmlformats.org/officeDocument/2006/relationships/image" Target="../media/image31.wmf"/><Relationship Id="rId1" Type="http://schemas.openxmlformats.org/officeDocument/2006/relationships/image" Target="../media/image40.wmf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Relationship Id="rId9" Type="http://schemas.openxmlformats.org/officeDocument/2006/relationships/image" Target="../media/image146.wmf"/></Relationships>
</file>

<file path=ppt/drawings/_rels/vmlDrawing3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3" Type="http://schemas.openxmlformats.org/officeDocument/2006/relationships/image" Target="../media/image1.wmf"/><Relationship Id="rId7" Type="http://schemas.openxmlformats.org/officeDocument/2006/relationships/image" Target="../media/image128.wmf"/><Relationship Id="rId2" Type="http://schemas.openxmlformats.org/officeDocument/2006/relationships/image" Target="../media/image31.wmf"/><Relationship Id="rId1" Type="http://schemas.openxmlformats.org/officeDocument/2006/relationships/image" Target="../media/image40.wmf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Relationship Id="rId9" Type="http://schemas.openxmlformats.org/officeDocument/2006/relationships/image" Target="../media/image146.wmf"/></Relationships>
</file>

<file path=ppt/drawings/_rels/vmlDrawing3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wmf"/><Relationship Id="rId3" Type="http://schemas.openxmlformats.org/officeDocument/2006/relationships/image" Target="../media/image149.wmf"/><Relationship Id="rId7" Type="http://schemas.openxmlformats.org/officeDocument/2006/relationships/image" Target="../media/image152.wmf"/><Relationship Id="rId2" Type="http://schemas.openxmlformats.org/officeDocument/2006/relationships/image" Target="../media/image148.wmf"/><Relationship Id="rId1" Type="http://schemas.openxmlformats.org/officeDocument/2006/relationships/image" Target="../media/image147.wmf"/><Relationship Id="rId6" Type="http://schemas.openxmlformats.org/officeDocument/2006/relationships/image" Target="../media/image151.wmf"/><Relationship Id="rId5" Type="http://schemas.openxmlformats.org/officeDocument/2006/relationships/image" Target="../media/image150.wmf"/><Relationship Id="rId4" Type="http://schemas.openxmlformats.org/officeDocument/2006/relationships/image" Target="../media/image13.wmf"/><Relationship Id="rId9" Type="http://schemas.openxmlformats.org/officeDocument/2006/relationships/image" Target="../media/image154.wmf"/></Relationships>
</file>

<file path=ppt/drawings/_rels/vmlDrawing3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image" Target="../media/image40.wmf"/><Relationship Id="rId7" Type="http://schemas.openxmlformats.org/officeDocument/2006/relationships/image" Target="../media/image3.wmf"/><Relationship Id="rId2" Type="http://schemas.openxmlformats.org/officeDocument/2006/relationships/image" Target="../media/image156.wmf"/><Relationship Id="rId1" Type="http://schemas.openxmlformats.org/officeDocument/2006/relationships/image" Target="../media/image155.wmf"/><Relationship Id="rId6" Type="http://schemas.openxmlformats.org/officeDocument/2006/relationships/image" Target="../media/image2.wmf"/><Relationship Id="rId11" Type="http://schemas.openxmlformats.org/officeDocument/2006/relationships/image" Target="../media/image160.wmf"/><Relationship Id="rId5" Type="http://schemas.openxmlformats.org/officeDocument/2006/relationships/image" Target="../media/image1.wmf"/><Relationship Id="rId10" Type="http://schemas.openxmlformats.org/officeDocument/2006/relationships/image" Target="../media/image159.wmf"/><Relationship Id="rId4" Type="http://schemas.openxmlformats.org/officeDocument/2006/relationships/image" Target="../media/image157.wmf"/><Relationship Id="rId9" Type="http://schemas.openxmlformats.org/officeDocument/2006/relationships/image" Target="../media/image158.wmf"/></Relationships>
</file>

<file path=ppt/drawings/_rels/vmlDrawing3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3.wmf"/><Relationship Id="rId2" Type="http://schemas.openxmlformats.org/officeDocument/2006/relationships/image" Target="../media/image162.wmf"/><Relationship Id="rId1" Type="http://schemas.openxmlformats.org/officeDocument/2006/relationships/image" Target="../media/image161.wmf"/><Relationship Id="rId5" Type="http://schemas.openxmlformats.org/officeDocument/2006/relationships/image" Target="../media/image165.wmf"/><Relationship Id="rId4" Type="http://schemas.openxmlformats.org/officeDocument/2006/relationships/image" Target="../media/image164.wmf"/></Relationships>
</file>

<file path=ppt/drawings/_rels/vmlDrawing3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158.wmf"/><Relationship Id="rId2" Type="http://schemas.openxmlformats.org/officeDocument/2006/relationships/image" Target="../media/image167.wmf"/><Relationship Id="rId1" Type="http://schemas.openxmlformats.org/officeDocument/2006/relationships/image" Target="../media/image166.wmf"/><Relationship Id="rId6" Type="http://schemas.openxmlformats.org/officeDocument/2006/relationships/image" Target="../media/image62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drawings/_rels/vmlDrawing3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wmf"/><Relationship Id="rId2" Type="http://schemas.openxmlformats.org/officeDocument/2006/relationships/image" Target="../media/image169.wmf"/><Relationship Id="rId1" Type="http://schemas.openxmlformats.org/officeDocument/2006/relationships/image" Target="../media/image16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6.wmf"/><Relationship Id="rId6" Type="http://schemas.openxmlformats.org/officeDocument/2006/relationships/image" Target="../media/image15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2.wmf"/><Relationship Id="rId1" Type="http://schemas.openxmlformats.org/officeDocument/2006/relationships/image" Target="../media/image171.wmf"/></Relationships>
</file>

<file path=ppt/drawings/_rels/vmlDrawing4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4.wmf"/><Relationship Id="rId2" Type="http://schemas.openxmlformats.org/officeDocument/2006/relationships/image" Target="../media/image173.wmf"/><Relationship Id="rId1" Type="http://schemas.openxmlformats.org/officeDocument/2006/relationships/image" Target="../media/image84.wmf"/></Relationships>
</file>

<file path=ppt/drawings/_rels/vmlDrawing4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4.wmf"/><Relationship Id="rId1" Type="http://schemas.openxmlformats.org/officeDocument/2006/relationships/image" Target="../media/image174.wmf"/></Relationships>
</file>

<file path=ppt/drawings/_rels/vmlDrawing4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6.wmf"/><Relationship Id="rId2" Type="http://schemas.openxmlformats.org/officeDocument/2006/relationships/image" Target="../media/image84.wmf"/><Relationship Id="rId1" Type="http://schemas.openxmlformats.org/officeDocument/2006/relationships/image" Target="../media/image17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9.wmf"/><Relationship Id="rId1" Type="http://schemas.openxmlformats.org/officeDocument/2006/relationships/image" Target="../media/image20.e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13.wmf"/><Relationship Id="rId1" Type="http://schemas.openxmlformats.org/officeDocument/2006/relationships/image" Target="../media/image23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ru-RU" altLang="en-US" noProof="0" smtClean="0"/>
              <a:t>Образец подзаголовка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24806E7-2C35-4F40-8F21-C7FA5E482967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C7736-B44E-4988-A54A-9B6D7E1B3AE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22199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0CE87-7A91-47A4-8619-2C728DAD072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176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AD8FAA9-9FE0-4208-867F-126C76B14BF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28441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2367FB2-DA9D-49A0-84ED-E7C2924A8D7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06159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49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49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49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49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49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50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50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50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50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50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50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350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6351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63511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3512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351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EA1266-8984-4EB9-A18C-9706A94F796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0E30B-8B87-4C46-A394-4C953D89ED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0628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801CE-54CB-47C2-9F31-4C1D0075BB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93905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17D5F-5414-4548-8028-430F4D02E1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7166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EF644-0155-4580-A4D9-36A632E14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90555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EAA50-09D8-4977-9C76-E63F7C1953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6346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2EC0D-E7FB-4B66-9E87-2DCA7FF81C3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655550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05E4A-DC46-400C-A384-6D96EA7C9A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6408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4FED-2FE0-4561-AE21-778CCCEFA6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81216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DFDE7-D3AE-486E-A762-64EA85076B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827220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6A349-60A3-4463-90CA-7B2E4F3DC4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6536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C7401-2E7F-4A2C-BCA7-1A3122C54C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63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3B8D0-4FE7-4168-9BB5-AB7FF52B901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8565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60F25-918B-42D8-9FB6-9AB475B3E5B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72722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3C3C0-C0B3-4AC5-B59C-3FF6EC465E7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1537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88D34-5C9A-40BB-BB71-4A1653555F0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0101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81337-0ED9-4FD4-B036-78AD59818C5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88006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AC81E-DBDC-48D0-922F-C05EB74ECA6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31539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87805-A9A6-4C17-9EF3-CC075C6B60C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0913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D19ADF9A-0DF8-428C-B5A5-9658BC3E4DD5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73" r:id="rId12"/>
    <p:sldLayoutId id="2147483674" r:id="rId13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6246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6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6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8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8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8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8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8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248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6248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248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6248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6248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D54EC1C6-27CF-4CA1-9FCE-488E95D666E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2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32.wmf"/><Relationship Id="rId3" Type="http://schemas.openxmlformats.org/officeDocument/2006/relationships/oleObject" Target="../embeddings/oleObject52.bin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31.wmf"/><Relationship Id="rId5" Type="http://schemas.openxmlformats.org/officeDocument/2006/relationships/oleObject" Target="../embeddings/oleObject53.bin"/><Relationship Id="rId10" Type="http://schemas.openxmlformats.org/officeDocument/2006/relationships/oleObject" Target="../embeddings/oleObject56.bin"/><Relationship Id="rId4" Type="http://schemas.openxmlformats.org/officeDocument/2006/relationships/image" Target="../media/image28.wmf"/><Relationship Id="rId9" Type="http://schemas.openxmlformats.org/officeDocument/2006/relationships/image" Target="../media/image3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2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6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4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1.wmf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31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2.wmf"/></Relationships>
</file>

<file path=ppt/slides/_rels/slide2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49.wmf"/><Relationship Id="rId21" Type="http://schemas.openxmlformats.org/officeDocument/2006/relationships/oleObject" Target="../embeddings/oleObject82.bin"/><Relationship Id="rId42" Type="http://schemas.openxmlformats.org/officeDocument/2006/relationships/image" Target="../media/image56.wmf"/><Relationship Id="rId47" Type="http://schemas.openxmlformats.org/officeDocument/2006/relationships/oleObject" Target="../embeddings/oleObject95.bin"/><Relationship Id="rId63" Type="http://schemas.openxmlformats.org/officeDocument/2006/relationships/oleObject" Target="../embeddings/oleObject103.bin"/><Relationship Id="rId68" Type="http://schemas.openxmlformats.org/officeDocument/2006/relationships/image" Target="../media/image68.wmf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5.wmf"/><Relationship Id="rId29" Type="http://schemas.openxmlformats.org/officeDocument/2006/relationships/oleObject" Target="../embeddings/oleObject86.bin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48.wmf"/><Relationship Id="rId32" Type="http://schemas.openxmlformats.org/officeDocument/2006/relationships/image" Target="../media/image52.wmf"/><Relationship Id="rId37" Type="http://schemas.openxmlformats.org/officeDocument/2006/relationships/oleObject" Target="../embeddings/oleObject90.bin"/><Relationship Id="rId40" Type="http://schemas.openxmlformats.org/officeDocument/2006/relationships/image" Target="../media/image55.wmf"/><Relationship Id="rId45" Type="http://schemas.openxmlformats.org/officeDocument/2006/relationships/oleObject" Target="../embeddings/oleObject94.bin"/><Relationship Id="rId53" Type="http://schemas.openxmlformats.org/officeDocument/2006/relationships/oleObject" Target="../embeddings/oleObject98.bin"/><Relationship Id="rId58" Type="http://schemas.openxmlformats.org/officeDocument/2006/relationships/image" Target="../media/image63.wmf"/><Relationship Id="rId66" Type="http://schemas.openxmlformats.org/officeDocument/2006/relationships/image" Target="../media/image67.wmf"/><Relationship Id="rId5" Type="http://schemas.openxmlformats.org/officeDocument/2006/relationships/oleObject" Target="../embeddings/oleObject74.bin"/><Relationship Id="rId61" Type="http://schemas.openxmlformats.org/officeDocument/2006/relationships/oleObject" Target="../embeddings/oleObject102.bin"/><Relationship Id="rId19" Type="http://schemas.openxmlformats.org/officeDocument/2006/relationships/oleObject" Target="../embeddings/oleObject81.bin"/><Relationship Id="rId14" Type="http://schemas.openxmlformats.org/officeDocument/2006/relationships/image" Target="../media/image44.wmf"/><Relationship Id="rId22" Type="http://schemas.openxmlformats.org/officeDocument/2006/relationships/image" Target="../media/image47.wmf"/><Relationship Id="rId27" Type="http://schemas.openxmlformats.org/officeDocument/2006/relationships/oleObject" Target="../embeddings/oleObject85.bin"/><Relationship Id="rId30" Type="http://schemas.openxmlformats.org/officeDocument/2006/relationships/image" Target="../media/image51.wmf"/><Relationship Id="rId35" Type="http://schemas.openxmlformats.org/officeDocument/2006/relationships/oleObject" Target="../embeddings/oleObject89.bin"/><Relationship Id="rId43" Type="http://schemas.openxmlformats.org/officeDocument/2006/relationships/oleObject" Target="../embeddings/oleObject93.bin"/><Relationship Id="rId48" Type="http://schemas.openxmlformats.org/officeDocument/2006/relationships/image" Target="../media/image58.wmf"/><Relationship Id="rId56" Type="http://schemas.openxmlformats.org/officeDocument/2006/relationships/image" Target="../media/image62.wmf"/><Relationship Id="rId64" Type="http://schemas.openxmlformats.org/officeDocument/2006/relationships/image" Target="../media/image66.wmf"/><Relationship Id="rId69" Type="http://schemas.openxmlformats.org/officeDocument/2006/relationships/oleObject" Target="../embeddings/oleObject106.bin"/><Relationship Id="rId8" Type="http://schemas.openxmlformats.org/officeDocument/2006/relationships/image" Target="../media/image31.wmf"/><Relationship Id="rId51" Type="http://schemas.openxmlformats.org/officeDocument/2006/relationships/oleObject" Target="../embeddings/oleObject97.bin"/><Relationship Id="rId3" Type="http://schemas.openxmlformats.org/officeDocument/2006/relationships/oleObject" Target="../embeddings/oleObject73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80.bin"/><Relationship Id="rId25" Type="http://schemas.openxmlformats.org/officeDocument/2006/relationships/oleObject" Target="../embeddings/oleObject84.bin"/><Relationship Id="rId33" Type="http://schemas.openxmlformats.org/officeDocument/2006/relationships/oleObject" Target="../embeddings/oleObject88.bin"/><Relationship Id="rId38" Type="http://schemas.openxmlformats.org/officeDocument/2006/relationships/image" Target="../media/image54.wmf"/><Relationship Id="rId46" Type="http://schemas.openxmlformats.org/officeDocument/2006/relationships/image" Target="../media/image3.wmf"/><Relationship Id="rId59" Type="http://schemas.openxmlformats.org/officeDocument/2006/relationships/oleObject" Target="../embeddings/oleObject101.bin"/><Relationship Id="rId67" Type="http://schemas.openxmlformats.org/officeDocument/2006/relationships/oleObject" Target="../embeddings/oleObject105.bin"/><Relationship Id="rId20" Type="http://schemas.openxmlformats.org/officeDocument/2006/relationships/image" Target="../media/image1.wmf"/><Relationship Id="rId41" Type="http://schemas.openxmlformats.org/officeDocument/2006/relationships/oleObject" Target="../embeddings/oleObject92.bin"/><Relationship Id="rId54" Type="http://schemas.openxmlformats.org/officeDocument/2006/relationships/image" Target="../media/image61.wmf"/><Relationship Id="rId62" Type="http://schemas.openxmlformats.org/officeDocument/2006/relationships/image" Target="../media/image65.wmf"/><Relationship Id="rId70" Type="http://schemas.openxmlformats.org/officeDocument/2006/relationships/image" Target="../media/image69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28" Type="http://schemas.openxmlformats.org/officeDocument/2006/relationships/image" Target="../media/image50.wmf"/><Relationship Id="rId36" Type="http://schemas.openxmlformats.org/officeDocument/2006/relationships/image" Target="../media/image53.wmf"/><Relationship Id="rId49" Type="http://schemas.openxmlformats.org/officeDocument/2006/relationships/oleObject" Target="../embeddings/oleObject96.bin"/><Relationship Id="rId57" Type="http://schemas.openxmlformats.org/officeDocument/2006/relationships/oleObject" Target="../embeddings/oleObject100.bin"/><Relationship Id="rId10" Type="http://schemas.openxmlformats.org/officeDocument/2006/relationships/image" Target="../media/image42.wmf"/><Relationship Id="rId31" Type="http://schemas.openxmlformats.org/officeDocument/2006/relationships/oleObject" Target="../embeddings/oleObject87.bin"/><Relationship Id="rId44" Type="http://schemas.openxmlformats.org/officeDocument/2006/relationships/image" Target="../media/image57.wmf"/><Relationship Id="rId52" Type="http://schemas.openxmlformats.org/officeDocument/2006/relationships/image" Target="../media/image60.wmf"/><Relationship Id="rId60" Type="http://schemas.openxmlformats.org/officeDocument/2006/relationships/image" Target="../media/image64.wmf"/><Relationship Id="rId65" Type="http://schemas.openxmlformats.org/officeDocument/2006/relationships/oleObject" Target="../embeddings/oleObject104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76.bin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46.wmf"/><Relationship Id="rId39" Type="http://schemas.openxmlformats.org/officeDocument/2006/relationships/oleObject" Target="../embeddings/oleObject91.bin"/><Relationship Id="rId34" Type="http://schemas.openxmlformats.org/officeDocument/2006/relationships/image" Target="../media/image2.wmf"/><Relationship Id="rId50" Type="http://schemas.openxmlformats.org/officeDocument/2006/relationships/image" Target="../media/image59.wmf"/><Relationship Id="rId55" Type="http://schemas.openxmlformats.org/officeDocument/2006/relationships/oleObject" Target="../embeddings/oleObject99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108.bin"/><Relationship Id="rId4" Type="http://schemas.openxmlformats.org/officeDocument/2006/relationships/image" Target="../media/image7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110.bin"/><Relationship Id="rId7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111.bin"/><Relationship Id="rId10" Type="http://schemas.openxmlformats.org/officeDocument/2006/relationships/image" Target="../media/image75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113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115.bin"/><Relationship Id="rId10" Type="http://schemas.openxmlformats.org/officeDocument/2006/relationships/image" Target="../media/image77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117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123.bin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8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83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6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128.bin"/><Relationship Id="rId5" Type="http://schemas.openxmlformats.org/officeDocument/2006/relationships/oleObject" Target="../embeddings/oleObject125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127.bin"/></Relationships>
</file>

<file path=ppt/slides/_rels/slide27.xml.rels><?xml version="1.0" encoding="UTF-8" standalone="yes"?>
<Relationships xmlns="http://schemas.openxmlformats.org/package/2006/relationships"><Relationship Id="rId26" Type="http://schemas.openxmlformats.org/officeDocument/2006/relationships/image" Target="../media/image54.wmf"/><Relationship Id="rId21" Type="http://schemas.openxmlformats.org/officeDocument/2006/relationships/oleObject" Target="../embeddings/oleObject138.bin"/><Relationship Id="rId42" Type="http://schemas.openxmlformats.org/officeDocument/2006/relationships/image" Target="../media/image64.wmf"/><Relationship Id="rId47" Type="http://schemas.openxmlformats.org/officeDocument/2006/relationships/oleObject" Target="../embeddings/oleObject151.bin"/><Relationship Id="rId63" Type="http://schemas.openxmlformats.org/officeDocument/2006/relationships/oleObject" Target="../embeddings/oleObject159.bin"/><Relationship Id="rId68" Type="http://schemas.openxmlformats.org/officeDocument/2006/relationships/image" Target="../media/image95.wmf"/><Relationship Id="rId84" Type="http://schemas.openxmlformats.org/officeDocument/2006/relationships/image" Target="../media/image103.wmf"/><Relationship Id="rId16" Type="http://schemas.openxmlformats.org/officeDocument/2006/relationships/image" Target="../media/image47.wmf"/><Relationship Id="rId11" Type="http://schemas.openxmlformats.org/officeDocument/2006/relationships/oleObject" Target="../embeddings/oleObject133.bin"/><Relationship Id="rId32" Type="http://schemas.openxmlformats.org/officeDocument/2006/relationships/image" Target="../media/image58.wmf"/><Relationship Id="rId37" Type="http://schemas.openxmlformats.org/officeDocument/2006/relationships/oleObject" Target="../embeddings/oleObject146.bin"/><Relationship Id="rId53" Type="http://schemas.openxmlformats.org/officeDocument/2006/relationships/oleObject" Target="../embeddings/oleObject154.bin"/><Relationship Id="rId58" Type="http://schemas.openxmlformats.org/officeDocument/2006/relationships/image" Target="../media/image90.wmf"/><Relationship Id="rId74" Type="http://schemas.openxmlformats.org/officeDocument/2006/relationships/image" Target="../media/image98.wmf"/><Relationship Id="rId79" Type="http://schemas.openxmlformats.org/officeDocument/2006/relationships/oleObject" Target="../embeddings/oleObject167.bin"/><Relationship Id="rId5" Type="http://schemas.openxmlformats.org/officeDocument/2006/relationships/oleObject" Target="../embeddings/oleObject130.bin"/><Relationship Id="rId19" Type="http://schemas.openxmlformats.org/officeDocument/2006/relationships/oleObject" Target="../embeddings/oleObject137.bin"/><Relationship Id="rId14" Type="http://schemas.openxmlformats.org/officeDocument/2006/relationships/image" Target="../media/image1.wmf"/><Relationship Id="rId22" Type="http://schemas.openxmlformats.org/officeDocument/2006/relationships/image" Target="../media/image2.wmf"/><Relationship Id="rId27" Type="http://schemas.openxmlformats.org/officeDocument/2006/relationships/oleObject" Target="../embeddings/oleObject141.bin"/><Relationship Id="rId30" Type="http://schemas.openxmlformats.org/officeDocument/2006/relationships/image" Target="../media/image3.wmf"/><Relationship Id="rId35" Type="http://schemas.openxmlformats.org/officeDocument/2006/relationships/oleObject" Target="../embeddings/oleObject145.bin"/><Relationship Id="rId43" Type="http://schemas.openxmlformats.org/officeDocument/2006/relationships/oleObject" Target="../embeddings/oleObject149.bin"/><Relationship Id="rId48" Type="http://schemas.openxmlformats.org/officeDocument/2006/relationships/image" Target="../media/image67.wmf"/><Relationship Id="rId56" Type="http://schemas.openxmlformats.org/officeDocument/2006/relationships/image" Target="../media/image89.wmf"/><Relationship Id="rId64" Type="http://schemas.openxmlformats.org/officeDocument/2006/relationships/image" Target="../media/image93.wmf"/><Relationship Id="rId69" Type="http://schemas.openxmlformats.org/officeDocument/2006/relationships/oleObject" Target="../embeddings/oleObject162.bin"/><Relationship Id="rId77" Type="http://schemas.openxmlformats.org/officeDocument/2006/relationships/oleObject" Target="../embeddings/oleObject166.bin"/><Relationship Id="rId8" Type="http://schemas.openxmlformats.org/officeDocument/2006/relationships/image" Target="../media/image31.wmf"/><Relationship Id="rId51" Type="http://schemas.openxmlformats.org/officeDocument/2006/relationships/oleObject" Target="../embeddings/oleObject153.bin"/><Relationship Id="rId72" Type="http://schemas.openxmlformats.org/officeDocument/2006/relationships/image" Target="../media/image97.wmf"/><Relationship Id="rId80" Type="http://schemas.openxmlformats.org/officeDocument/2006/relationships/image" Target="../media/image101.wmf"/><Relationship Id="rId85" Type="http://schemas.openxmlformats.org/officeDocument/2006/relationships/oleObject" Target="../embeddings/oleObject170.bin"/><Relationship Id="rId3" Type="http://schemas.openxmlformats.org/officeDocument/2006/relationships/oleObject" Target="../embeddings/oleObject129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136.bin"/><Relationship Id="rId25" Type="http://schemas.openxmlformats.org/officeDocument/2006/relationships/oleObject" Target="../embeddings/oleObject140.bin"/><Relationship Id="rId33" Type="http://schemas.openxmlformats.org/officeDocument/2006/relationships/oleObject" Target="../embeddings/oleObject144.bin"/><Relationship Id="rId38" Type="http://schemas.openxmlformats.org/officeDocument/2006/relationships/image" Target="../media/image62.wmf"/><Relationship Id="rId46" Type="http://schemas.openxmlformats.org/officeDocument/2006/relationships/image" Target="../media/image66.wmf"/><Relationship Id="rId59" Type="http://schemas.openxmlformats.org/officeDocument/2006/relationships/oleObject" Target="../embeddings/oleObject157.bin"/><Relationship Id="rId67" Type="http://schemas.openxmlformats.org/officeDocument/2006/relationships/oleObject" Target="../embeddings/oleObject161.bin"/><Relationship Id="rId20" Type="http://schemas.openxmlformats.org/officeDocument/2006/relationships/image" Target="../media/image49.wmf"/><Relationship Id="rId41" Type="http://schemas.openxmlformats.org/officeDocument/2006/relationships/oleObject" Target="../embeddings/oleObject148.bin"/><Relationship Id="rId54" Type="http://schemas.openxmlformats.org/officeDocument/2006/relationships/image" Target="../media/image88.wmf"/><Relationship Id="rId62" Type="http://schemas.openxmlformats.org/officeDocument/2006/relationships/image" Target="../media/image92.wmf"/><Relationship Id="rId70" Type="http://schemas.openxmlformats.org/officeDocument/2006/relationships/image" Target="../media/image96.wmf"/><Relationship Id="rId75" Type="http://schemas.openxmlformats.org/officeDocument/2006/relationships/oleObject" Target="../embeddings/oleObject165.bin"/><Relationship Id="rId83" Type="http://schemas.openxmlformats.org/officeDocument/2006/relationships/oleObject" Target="../embeddings/oleObject169.bin"/><Relationship Id="rId88" Type="http://schemas.openxmlformats.org/officeDocument/2006/relationships/image" Target="../media/image105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1.wmf"/><Relationship Id="rId15" Type="http://schemas.openxmlformats.org/officeDocument/2006/relationships/oleObject" Target="../embeddings/oleObject135.bin"/><Relationship Id="rId23" Type="http://schemas.openxmlformats.org/officeDocument/2006/relationships/oleObject" Target="../embeddings/oleObject139.bin"/><Relationship Id="rId28" Type="http://schemas.openxmlformats.org/officeDocument/2006/relationships/image" Target="../media/image55.wmf"/><Relationship Id="rId36" Type="http://schemas.openxmlformats.org/officeDocument/2006/relationships/image" Target="../media/image60.wmf"/><Relationship Id="rId49" Type="http://schemas.openxmlformats.org/officeDocument/2006/relationships/oleObject" Target="../embeddings/oleObject152.bin"/><Relationship Id="rId57" Type="http://schemas.openxmlformats.org/officeDocument/2006/relationships/oleObject" Target="../embeddings/oleObject156.bin"/><Relationship Id="rId10" Type="http://schemas.openxmlformats.org/officeDocument/2006/relationships/image" Target="../media/image42.wmf"/><Relationship Id="rId31" Type="http://schemas.openxmlformats.org/officeDocument/2006/relationships/oleObject" Target="../embeddings/oleObject143.bin"/><Relationship Id="rId44" Type="http://schemas.openxmlformats.org/officeDocument/2006/relationships/image" Target="../media/image65.wmf"/><Relationship Id="rId52" Type="http://schemas.openxmlformats.org/officeDocument/2006/relationships/image" Target="../media/image69.wmf"/><Relationship Id="rId60" Type="http://schemas.openxmlformats.org/officeDocument/2006/relationships/image" Target="../media/image91.wmf"/><Relationship Id="rId65" Type="http://schemas.openxmlformats.org/officeDocument/2006/relationships/oleObject" Target="../embeddings/oleObject160.bin"/><Relationship Id="rId73" Type="http://schemas.openxmlformats.org/officeDocument/2006/relationships/oleObject" Target="../embeddings/oleObject164.bin"/><Relationship Id="rId78" Type="http://schemas.openxmlformats.org/officeDocument/2006/relationships/image" Target="../media/image100.wmf"/><Relationship Id="rId81" Type="http://schemas.openxmlformats.org/officeDocument/2006/relationships/oleObject" Target="../embeddings/oleObject168.bin"/><Relationship Id="rId86" Type="http://schemas.openxmlformats.org/officeDocument/2006/relationships/image" Target="../media/image104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132.bin"/><Relationship Id="rId13" Type="http://schemas.openxmlformats.org/officeDocument/2006/relationships/oleObject" Target="../embeddings/oleObject134.bin"/><Relationship Id="rId18" Type="http://schemas.openxmlformats.org/officeDocument/2006/relationships/image" Target="../media/image48.wmf"/><Relationship Id="rId39" Type="http://schemas.openxmlformats.org/officeDocument/2006/relationships/oleObject" Target="../embeddings/oleObject147.bin"/><Relationship Id="rId34" Type="http://schemas.openxmlformats.org/officeDocument/2006/relationships/image" Target="../media/image59.wmf"/><Relationship Id="rId50" Type="http://schemas.openxmlformats.org/officeDocument/2006/relationships/image" Target="../media/image68.wmf"/><Relationship Id="rId55" Type="http://schemas.openxmlformats.org/officeDocument/2006/relationships/oleObject" Target="../embeddings/oleObject155.bin"/><Relationship Id="rId76" Type="http://schemas.openxmlformats.org/officeDocument/2006/relationships/image" Target="../media/image99.wmf"/><Relationship Id="rId7" Type="http://schemas.openxmlformats.org/officeDocument/2006/relationships/oleObject" Target="../embeddings/oleObject131.bin"/><Relationship Id="rId71" Type="http://schemas.openxmlformats.org/officeDocument/2006/relationships/oleObject" Target="../embeddings/oleObject163.bin"/><Relationship Id="rId2" Type="http://schemas.openxmlformats.org/officeDocument/2006/relationships/slideLayout" Target="../slideLayouts/slideLayout2.xml"/><Relationship Id="rId29" Type="http://schemas.openxmlformats.org/officeDocument/2006/relationships/oleObject" Target="../embeddings/oleObject142.bin"/><Relationship Id="rId24" Type="http://schemas.openxmlformats.org/officeDocument/2006/relationships/image" Target="../media/image53.wmf"/><Relationship Id="rId40" Type="http://schemas.openxmlformats.org/officeDocument/2006/relationships/image" Target="../media/image63.wmf"/><Relationship Id="rId45" Type="http://schemas.openxmlformats.org/officeDocument/2006/relationships/oleObject" Target="../embeddings/oleObject150.bin"/><Relationship Id="rId66" Type="http://schemas.openxmlformats.org/officeDocument/2006/relationships/image" Target="../media/image94.wmf"/><Relationship Id="rId87" Type="http://schemas.openxmlformats.org/officeDocument/2006/relationships/oleObject" Target="../embeddings/oleObject171.bin"/><Relationship Id="rId61" Type="http://schemas.openxmlformats.org/officeDocument/2006/relationships/oleObject" Target="../embeddings/oleObject158.bin"/><Relationship Id="rId82" Type="http://schemas.openxmlformats.org/officeDocument/2006/relationships/image" Target="../media/image102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oleObject" Target="../embeddings/oleObject172.bin"/><Relationship Id="rId7" Type="http://schemas.openxmlformats.org/officeDocument/2006/relationships/oleObject" Target="../embeddings/oleObject17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173.bin"/><Relationship Id="rId4" Type="http://schemas.openxmlformats.org/officeDocument/2006/relationships/image" Target="../media/image72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180.bin"/><Relationship Id="rId3" Type="http://schemas.openxmlformats.org/officeDocument/2006/relationships/oleObject" Target="../embeddings/oleObject175.bin"/><Relationship Id="rId7" Type="http://schemas.openxmlformats.org/officeDocument/2006/relationships/oleObject" Target="../embeddings/oleObject177.bin"/><Relationship Id="rId12" Type="http://schemas.openxmlformats.org/officeDocument/2006/relationships/image" Target="../media/image1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179.bin"/><Relationship Id="rId5" Type="http://schemas.openxmlformats.org/officeDocument/2006/relationships/oleObject" Target="../embeddings/oleObject176.bin"/><Relationship Id="rId10" Type="http://schemas.openxmlformats.org/officeDocument/2006/relationships/image" Target="../media/image109.wmf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78.bin"/><Relationship Id="rId14" Type="http://schemas.openxmlformats.org/officeDocument/2006/relationships/image" Target="../media/image111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oleObject" Target="../embeddings/oleObject15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2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4.bin"/><Relationship Id="rId33" Type="http://schemas.openxmlformats.org/officeDocument/2006/relationships/oleObject" Target="../embeddings/oleObject2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oleObject" Target="../embeddings/oleObject1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3.bin"/><Relationship Id="rId32" Type="http://schemas.openxmlformats.org/officeDocument/2006/relationships/image" Target="../media/image11.wmf"/><Relationship Id="rId37" Type="http://schemas.openxmlformats.org/officeDocument/2006/relationships/oleObject" Target="../embeddings/oleObject23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2.bin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2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oleObject" Target="../embeddings/oleObject11.bin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0.wmf"/><Relationship Id="rId35" Type="http://schemas.openxmlformats.org/officeDocument/2006/relationships/oleObject" Target="../embeddings/oleObject21.bin"/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3" Type="http://schemas.openxmlformats.org/officeDocument/2006/relationships/oleObject" Target="../embeddings/oleObject181.bin"/><Relationship Id="rId7" Type="http://schemas.openxmlformats.org/officeDocument/2006/relationships/oleObject" Target="../embeddings/oleObject1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13.wmf"/><Relationship Id="rId5" Type="http://schemas.openxmlformats.org/officeDocument/2006/relationships/oleObject" Target="../embeddings/oleObject182.bin"/><Relationship Id="rId10" Type="http://schemas.openxmlformats.org/officeDocument/2006/relationships/image" Target="../media/image115.wmf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84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oleObject" Target="../embeddings/oleObject185.bin"/><Relationship Id="rId7" Type="http://schemas.openxmlformats.org/officeDocument/2006/relationships/oleObject" Target="../embeddings/oleObject1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17.wmf"/><Relationship Id="rId5" Type="http://schemas.openxmlformats.org/officeDocument/2006/relationships/oleObject" Target="../embeddings/oleObject186.bin"/><Relationship Id="rId10" Type="http://schemas.openxmlformats.org/officeDocument/2006/relationships/image" Target="../media/image119.wmf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88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189.bin"/><Relationship Id="rId7" Type="http://schemas.openxmlformats.org/officeDocument/2006/relationships/oleObject" Target="../embeddings/oleObject1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21.wmf"/><Relationship Id="rId5" Type="http://schemas.openxmlformats.org/officeDocument/2006/relationships/oleObject" Target="../embeddings/oleObject190.bin"/><Relationship Id="rId10" Type="http://schemas.openxmlformats.org/officeDocument/2006/relationships/image" Target="../media/image122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92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3" Type="http://schemas.openxmlformats.org/officeDocument/2006/relationships/oleObject" Target="../embeddings/oleObject193.bin"/><Relationship Id="rId7" Type="http://schemas.openxmlformats.org/officeDocument/2006/relationships/oleObject" Target="../embeddings/oleObject1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94.bin"/><Relationship Id="rId10" Type="http://schemas.openxmlformats.org/officeDocument/2006/relationships/image" Target="../media/image125.wmf"/><Relationship Id="rId4" Type="http://schemas.openxmlformats.org/officeDocument/2006/relationships/image" Target="../media/image123.wmf"/><Relationship Id="rId9" Type="http://schemas.openxmlformats.org/officeDocument/2006/relationships/oleObject" Target="../embeddings/oleObject196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3" Type="http://schemas.openxmlformats.org/officeDocument/2006/relationships/oleObject" Target="../embeddings/oleObject197.bin"/><Relationship Id="rId7" Type="http://schemas.openxmlformats.org/officeDocument/2006/relationships/oleObject" Target="../embeddings/oleObject199.bin"/><Relationship Id="rId12" Type="http://schemas.openxmlformats.org/officeDocument/2006/relationships/image" Target="../media/image1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201.bin"/><Relationship Id="rId5" Type="http://schemas.openxmlformats.org/officeDocument/2006/relationships/oleObject" Target="../embeddings/oleObject198.bin"/><Relationship Id="rId10" Type="http://schemas.openxmlformats.org/officeDocument/2006/relationships/image" Target="../media/image126.wmf"/><Relationship Id="rId4" Type="http://schemas.openxmlformats.org/officeDocument/2006/relationships/image" Target="../media/image123.wmf"/><Relationship Id="rId9" Type="http://schemas.openxmlformats.org/officeDocument/2006/relationships/oleObject" Target="../embeddings/oleObject200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207.bin"/><Relationship Id="rId18" Type="http://schemas.openxmlformats.org/officeDocument/2006/relationships/image" Target="../media/image4.wmf"/><Relationship Id="rId3" Type="http://schemas.openxmlformats.org/officeDocument/2006/relationships/oleObject" Target="../embeddings/oleObject202.bin"/><Relationship Id="rId21" Type="http://schemas.openxmlformats.org/officeDocument/2006/relationships/oleObject" Target="../embeddings/oleObject211.bin"/><Relationship Id="rId7" Type="http://schemas.openxmlformats.org/officeDocument/2006/relationships/oleObject" Target="../embeddings/oleObject204.bin"/><Relationship Id="rId12" Type="http://schemas.openxmlformats.org/officeDocument/2006/relationships/image" Target="../media/image1.wmf"/><Relationship Id="rId17" Type="http://schemas.openxmlformats.org/officeDocument/2006/relationships/oleObject" Target="../embeddings/oleObject20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wmf"/><Relationship Id="rId20" Type="http://schemas.openxmlformats.org/officeDocument/2006/relationships/image" Target="../media/image128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206.bin"/><Relationship Id="rId5" Type="http://schemas.openxmlformats.org/officeDocument/2006/relationships/oleObject" Target="../embeddings/oleObject203.bin"/><Relationship Id="rId15" Type="http://schemas.openxmlformats.org/officeDocument/2006/relationships/oleObject" Target="../embeddings/oleObject208.bin"/><Relationship Id="rId23" Type="http://schemas.openxmlformats.org/officeDocument/2006/relationships/hyperlink" Target="&#1051;&#1077;&#1082;&#1094;&#1080;&#1103;_1_2_&#1075;&#1072;&#1091;&#1089;&#1089;.ppt" TargetMode="External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210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05.bin"/><Relationship Id="rId14" Type="http://schemas.openxmlformats.org/officeDocument/2006/relationships/image" Target="../media/image2.wmf"/><Relationship Id="rId22" Type="http://schemas.openxmlformats.org/officeDocument/2006/relationships/image" Target="../media/image129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130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13" Type="http://schemas.openxmlformats.org/officeDocument/2006/relationships/oleObject" Target="../embeddings/oleObject218.bin"/><Relationship Id="rId18" Type="http://schemas.openxmlformats.org/officeDocument/2006/relationships/image" Target="../media/image137.wmf"/><Relationship Id="rId3" Type="http://schemas.openxmlformats.org/officeDocument/2006/relationships/oleObject" Target="../embeddings/oleObject213.bin"/><Relationship Id="rId7" Type="http://schemas.openxmlformats.org/officeDocument/2006/relationships/oleObject" Target="../embeddings/oleObject215.bin"/><Relationship Id="rId12" Type="http://schemas.openxmlformats.org/officeDocument/2006/relationships/image" Target="../media/image134.wmf"/><Relationship Id="rId17" Type="http://schemas.openxmlformats.org/officeDocument/2006/relationships/oleObject" Target="../embeddings/oleObject2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6.wmf"/><Relationship Id="rId1" Type="http://schemas.openxmlformats.org/officeDocument/2006/relationships/vmlDrawing" Target="../drawings/vmlDrawing28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217.bin"/><Relationship Id="rId5" Type="http://schemas.openxmlformats.org/officeDocument/2006/relationships/oleObject" Target="../embeddings/oleObject214.bin"/><Relationship Id="rId15" Type="http://schemas.openxmlformats.org/officeDocument/2006/relationships/oleObject" Target="../embeddings/oleObject219.bin"/><Relationship Id="rId10" Type="http://schemas.openxmlformats.org/officeDocument/2006/relationships/image" Target="../media/image133.wmf"/><Relationship Id="rId4" Type="http://schemas.openxmlformats.org/officeDocument/2006/relationships/image" Target="../media/image131.wmf"/><Relationship Id="rId9" Type="http://schemas.openxmlformats.org/officeDocument/2006/relationships/oleObject" Target="../embeddings/oleObject216.bin"/><Relationship Id="rId14" Type="http://schemas.openxmlformats.org/officeDocument/2006/relationships/image" Target="../media/image135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138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13" Type="http://schemas.openxmlformats.org/officeDocument/2006/relationships/oleObject" Target="../embeddings/oleObject227.bin"/><Relationship Id="rId18" Type="http://schemas.openxmlformats.org/officeDocument/2006/relationships/image" Target="../media/image143.wmf"/><Relationship Id="rId3" Type="http://schemas.openxmlformats.org/officeDocument/2006/relationships/oleObject" Target="../embeddings/oleObject222.bin"/><Relationship Id="rId7" Type="http://schemas.openxmlformats.org/officeDocument/2006/relationships/oleObject" Target="../embeddings/oleObject224.bin"/><Relationship Id="rId12" Type="http://schemas.openxmlformats.org/officeDocument/2006/relationships/image" Target="../media/image141.wmf"/><Relationship Id="rId17" Type="http://schemas.openxmlformats.org/officeDocument/2006/relationships/oleObject" Target="../embeddings/oleObject2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1" Type="http://schemas.openxmlformats.org/officeDocument/2006/relationships/vmlDrawing" Target="../drawings/vmlDrawing30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226.bin"/><Relationship Id="rId5" Type="http://schemas.openxmlformats.org/officeDocument/2006/relationships/oleObject" Target="../embeddings/oleObject223.bin"/><Relationship Id="rId15" Type="http://schemas.openxmlformats.org/officeDocument/2006/relationships/oleObject" Target="../embeddings/oleObject228.bin"/><Relationship Id="rId10" Type="http://schemas.openxmlformats.org/officeDocument/2006/relationships/image" Target="../media/image133.wmf"/><Relationship Id="rId4" Type="http://schemas.openxmlformats.org/officeDocument/2006/relationships/image" Target="../media/image139.wmf"/><Relationship Id="rId9" Type="http://schemas.openxmlformats.org/officeDocument/2006/relationships/oleObject" Target="../embeddings/oleObject225.bin"/><Relationship Id="rId14" Type="http://schemas.openxmlformats.org/officeDocument/2006/relationships/image" Target="../media/image13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13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144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4" Type="http://schemas.openxmlformats.org/officeDocument/2006/relationships/image" Target="../media/image145.w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13" Type="http://schemas.openxmlformats.org/officeDocument/2006/relationships/oleObject" Target="../embeddings/oleObject237.bin"/><Relationship Id="rId18" Type="http://schemas.openxmlformats.org/officeDocument/2006/relationships/image" Target="../media/image129.wmf"/><Relationship Id="rId3" Type="http://schemas.openxmlformats.org/officeDocument/2006/relationships/oleObject" Target="../embeddings/oleObject232.bin"/><Relationship Id="rId7" Type="http://schemas.openxmlformats.org/officeDocument/2006/relationships/oleObject" Target="../embeddings/oleObject234.bin"/><Relationship Id="rId12" Type="http://schemas.openxmlformats.org/officeDocument/2006/relationships/image" Target="../media/image3.wmf"/><Relationship Id="rId17" Type="http://schemas.openxmlformats.org/officeDocument/2006/relationships/oleObject" Target="../embeddings/oleObject2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8.wmf"/><Relationship Id="rId20" Type="http://schemas.openxmlformats.org/officeDocument/2006/relationships/image" Target="../media/image146.wmf"/><Relationship Id="rId1" Type="http://schemas.openxmlformats.org/officeDocument/2006/relationships/vmlDrawing" Target="../drawings/vmlDrawing33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36.bin"/><Relationship Id="rId5" Type="http://schemas.openxmlformats.org/officeDocument/2006/relationships/oleObject" Target="../embeddings/oleObject233.bin"/><Relationship Id="rId15" Type="http://schemas.openxmlformats.org/officeDocument/2006/relationships/oleObject" Target="../embeddings/oleObject238.bin"/><Relationship Id="rId10" Type="http://schemas.openxmlformats.org/officeDocument/2006/relationships/image" Target="../media/image2.wmf"/><Relationship Id="rId19" Type="http://schemas.openxmlformats.org/officeDocument/2006/relationships/oleObject" Target="../embeddings/oleObject240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235.bin"/><Relationship Id="rId14" Type="http://schemas.openxmlformats.org/officeDocument/2006/relationships/image" Target="../media/image4.w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13" Type="http://schemas.openxmlformats.org/officeDocument/2006/relationships/oleObject" Target="../embeddings/oleObject246.bin"/><Relationship Id="rId18" Type="http://schemas.openxmlformats.org/officeDocument/2006/relationships/image" Target="../media/image129.wmf"/><Relationship Id="rId3" Type="http://schemas.openxmlformats.org/officeDocument/2006/relationships/oleObject" Target="../embeddings/oleObject241.bin"/><Relationship Id="rId7" Type="http://schemas.openxmlformats.org/officeDocument/2006/relationships/oleObject" Target="../embeddings/oleObject243.bin"/><Relationship Id="rId12" Type="http://schemas.openxmlformats.org/officeDocument/2006/relationships/image" Target="../media/image3.wmf"/><Relationship Id="rId17" Type="http://schemas.openxmlformats.org/officeDocument/2006/relationships/oleObject" Target="../embeddings/oleObject2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8.wmf"/><Relationship Id="rId20" Type="http://schemas.openxmlformats.org/officeDocument/2006/relationships/image" Target="../media/image146.wmf"/><Relationship Id="rId1" Type="http://schemas.openxmlformats.org/officeDocument/2006/relationships/vmlDrawing" Target="../drawings/vmlDrawing34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45.bin"/><Relationship Id="rId5" Type="http://schemas.openxmlformats.org/officeDocument/2006/relationships/oleObject" Target="../embeddings/oleObject242.bin"/><Relationship Id="rId15" Type="http://schemas.openxmlformats.org/officeDocument/2006/relationships/oleObject" Target="../embeddings/oleObject247.bin"/><Relationship Id="rId10" Type="http://schemas.openxmlformats.org/officeDocument/2006/relationships/image" Target="../media/image2.wmf"/><Relationship Id="rId19" Type="http://schemas.openxmlformats.org/officeDocument/2006/relationships/oleObject" Target="../embeddings/oleObject249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244.bin"/><Relationship Id="rId14" Type="http://schemas.openxmlformats.org/officeDocument/2006/relationships/image" Target="../media/image4.w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wmf"/><Relationship Id="rId13" Type="http://schemas.openxmlformats.org/officeDocument/2006/relationships/oleObject" Target="../embeddings/oleObject255.bin"/><Relationship Id="rId18" Type="http://schemas.openxmlformats.org/officeDocument/2006/relationships/image" Target="../media/image153.wmf"/><Relationship Id="rId3" Type="http://schemas.openxmlformats.org/officeDocument/2006/relationships/oleObject" Target="../embeddings/oleObject250.bin"/><Relationship Id="rId7" Type="http://schemas.openxmlformats.org/officeDocument/2006/relationships/oleObject" Target="../embeddings/oleObject252.bin"/><Relationship Id="rId12" Type="http://schemas.openxmlformats.org/officeDocument/2006/relationships/image" Target="../media/image150.wmf"/><Relationship Id="rId17" Type="http://schemas.openxmlformats.org/officeDocument/2006/relationships/oleObject" Target="../embeddings/oleObject25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2.wmf"/><Relationship Id="rId20" Type="http://schemas.openxmlformats.org/officeDocument/2006/relationships/image" Target="../media/image154.wmf"/><Relationship Id="rId1" Type="http://schemas.openxmlformats.org/officeDocument/2006/relationships/vmlDrawing" Target="../drawings/vmlDrawing35.vml"/><Relationship Id="rId6" Type="http://schemas.openxmlformats.org/officeDocument/2006/relationships/image" Target="../media/image148.wmf"/><Relationship Id="rId11" Type="http://schemas.openxmlformats.org/officeDocument/2006/relationships/oleObject" Target="../embeddings/oleObject254.bin"/><Relationship Id="rId5" Type="http://schemas.openxmlformats.org/officeDocument/2006/relationships/oleObject" Target="../embeddings/oleObject251.bin"/><Relationship Id="rId15" Type="http://schemas.openxmlformats.org/officeDocument/2006/relationships/oleObject" Target="../embeddings/oleObject256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258.bin"/><Relationship Id="rId4" Type="http://schemas.openxmlformats.org/officeDocument/2006/relationships/image" Target="../media/image147.wmf"/><Relationship Id="rId9" Type="http://schemas.openxmlformats.org/officeDocument/2006/relationships/oleObject" Target="../embeddings/oleObject253.bin"/><Relationship Id="rId14" Type="http://schemas.openxmlformats.org/officeDocument/2006/relationships/image" Target="../media/image151.wmf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264.bin"/><Relationship Id="rId18" Type="http://schemas.openxmlformats.org/officeDocument/2006/relationships/image" Target="../media/image62.wmf"/><Relationship Id="rId3" Type="http://schemas.openxmlformats.org/officeDocument/2006/relationships/oleObject" Target="../embeddings/oleObject259.bin"/><Relationship Id="rId21" Type="http://schemas.openxmlformats.org/officeDocument/2006/relationships/oleObject" Target="../embeddings/oleObject268.bin"/><Relationship Id="rId7" Type="http://schemas.openxmlformats.org/officeDocument/2006/relationships/oleObject" Target="../embeddings/oleObject261.bin"/><Relationship Id="rId12" Type="http://schemas.openxmlformats.org/officeDocument/2006/relationships/image" Target="../media/image1.wmf"/><Relationship Id="rId17" Type="http://schemas.openxmlformats.org/officeDocument/2006/relationships/oleObject" Target="../embeddings/oleObject266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wmf"/><Relationship Id="rId20" Type="http://schemas.openxmlformats.org/officeDocument/2006/relationships/image" Target="../media/image158.wmf"/><Relationship Id="rId1" Type="http://schemas.openxmlformats.org/officeDocument/2006/relationships/vmlDrawing" Target="../drawings/vmlDrawing36.vml"/><Relationship Id="rId6" Type="http://schemas.openxmlformats.org/officeDocument/2006/relationships/image" Target="../media/image156.wmf"/><Relationship Id="rId11" Type="http://schemas.openxmlformats.org/officeDocument/2006/relationships/oleObject" Target="../embeddings/oleObject263.bin"/><Relationship Id="rId24" Type="http://schemas.openxmlformats.org/officeDocument/2006/relationships/image" Target="../media/image160.wmf"/><Relationship Id="rId5" Type="http://schemas.openxmlformats.org/officeDocument/2006/relationships/oleObject" Target="../embeddings/oleObject260.bin"/><Relationship Id="rId15" Type="http://schemas.openxmlformats.org/officeDocument/2006/relationships/oleObject" Target="../embeddings/oleObject265.bin"/><Relationship Id="rId23" Type="http://schemas.openxmlformats.org/officeDocument/2006/relationships/oleObject" Target="../embeddings/oleObject269.bin"/><Relationship Id="rId10" Type="http://schemas.openxmlformats.org/officeDocument/2006/relationships/image" Target="../media/image157.wmf"/><Relationship Id="rId19" Type="http://schemas.openxmlformats.org/officeDocument/2006/relationships/oleObject" Target="../embeddings/oleObject267.bin"/><Relationship Id="rId4" Type="http://schemas.openxmlformats.org/officeDocument/2006/relationships/image" Target="../media/image155.wmf"/><Relationship Id="rId9" Type="http://schemas.openxmlformats.org/officeDocument/2006/relationships/oleObject" Target="../embeddings/oleObject262.bin"/><Relationship Id="rId14" Type="http://schemas.openxmlformats.org/officeDocument/2006/relationships/image" Target="../media/image2.wmf"/><Relationship Id="rId22" Type="http://schemas.openxmlformats.org/officeDocument/2006/relationships/image" Target="../media/image159.wmf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3.wmf"/><Relationship Id="rId3" Type="http://schemas.openxmlformats.org/officeDocument/2006/relationships/oleObject" Target="../embeddings/oleObject270.bin"/><Relationship Id="rId7" Type="http://schemas.openxmlformats.org/officeDocument/2006/relationships/oleObject" Target="../embeddings/oleObject272.bin"/><Relationship Id="rId12" Type="http://schemas.openxmlformats.org/officeDocument/2006/relationships/image" Target="../media/image1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6" Type="http://schemas.openxmlformats.org/officeDocument/2006/relationships/image" Target="../media/image162.wmf"/><Relationship Id="rId11" Type="http://schemas.openxmlformats.org/officeDocument/2006/relationships/oleObject" Target="../embeddings/oleObject274.bin"/><Relationship Id="rId5" Type="http://schemas.openxmlformats.org/officeDocument/2006/relationships/oleObject" Target="../embeddings/oleObject271.bin"/><Relationship Id="rId10" Type="http://schemas.openxmlformats.org/officeDocument/2006/relationships/image" Target="../media/image164.wmf"/><Relationship Id="rId4" Type="http://schemas.openxmlformats.org/officeDocument/2006/relationships/image" Target="../media/image161.wmf"/><Relationship Id="rId9" Type="http://schemas.openxmlformats.org/officeDocument/2006/relationships/oleObject" Target="../embeddings/oleObject273.bin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13" Type="http://schemas.openxmlformats.org/officeDocument/2006/relationships/oleObject" Target="../embeddings/oleObject280.bin"/><Relationship Id="rId3" Type="http://schemas.openxmlformats.org/officeDocument/2006/relationships/oleObject" Target="../embeddings/oleObject275.bin"/><Relationship Id="rId7" Type="http://schemas.openxmlformats.org/officeDocument/2006/relationships/oleObject" Target="../embeddings/oleObject277.bin"/><Relationship Id="rId12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8.wmf"/><Relationship Id="rId1" Type="http://schemas.openxmlformats.org/officeDocument/2006/relationships/vmlDrawing" Target="../drawings/vmlDrawing38.vml"/><Relationship Id="rId6" Type="http://schemas.openxmlformats.org/officeDocument/2006/relationships/image" Target="../media/image167.wmf"/><Relationship Id="rId11" Type="http://schemas.openxmlformats.org/officeDocument/2006/relationships/oleObject" Target="../embeddings/oleObject279.bin"/><Relationship Id="rId5" Type="http://schemas.openxmlformats.org/officeDocument/2006/relationships/oleObject" Target="../embeddings/oleObject276.bin"/><Relationship Id="rId15" Type="http://schemas.openxmlformats.org/officeDocument/2006/relationships/oleObject" Target="../embeddings/oleObject281.bin"/><Relationship Id="rId10" Type="http://schemas.openxmlformats.org/officeDocument/2006/relationships/image" Target="../media/image2.wmf"/><Relationship Id="rId4" Type="http://schemas.openxmlformats.org/officeDocument/2006/relationships/image" Target="../media/image166.wmf"/><Relationship Id="rId9" Type="http://schemas.openxmlformats.org/officeDocument/2006/relationships/oleObject" Target="../embeddings/oleObject278.bin"/><Relationship Id="rId14" Type="http://schemas.openxmlformats.org/officeDocument/2006/relationships/image" Target="../media/image62.wmf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wmf"/><Relationship Id="rId3" Type="http://schemas.openxmlformats.org/officeDocument/2006/relationships/oleObject" Target="../embeddings/oleObject282.bin"/><Relationship Id="rId7" Type="http://schemas.openxmlformats.org/officeDocument/2006/relationships/oleObject" Target="../embeddings/oleObject2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6" Type="http://schemas.openxmlformats.org/officeDocument/2006/relationships/image" Target="../media/image169.wmf"/><Relationship Id="rId5" Type="http://schemas.openxmlformats.org/officeDocument/2006/relationships/oleObject" Target="../embeddings/oleObject283.bin"/><Relationship Id="rId4" Type="http://schemas.openxmlformats.org/officeDocument/2006/relationships/image" Target="../media/image168.w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6" Type="http://schemas.openxmlformats.org/officeDocument/2006/relationships/image" Target="../media/image172.wmf"/><Relationship Id="rId5" Type="http://schemas.openxmlformats.org/officeDocument/2006/relationships/oleObject" Target="../embeddings/oleObject286.bin"/><Relationship Id="rId4" Type="http://schemas.openxmlformats.org/officeDocument/2006/relationships/image" Target="../media/image17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14.wmf"/><Relationship Id="rId9" Type="http://schemas.openxmlformats.org/officeDocument/2006/relationships/image" Target="../media/image13.wmf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wmf"/><Relationship Id="rId3" Type="http://schemas.openxmlformats.org/officeDocument/2006/relationships/oleObject" Target="../embeddings/oleObject287.bin"/><Relationship Id="rId7" Type="http://schemas.openxmlformats.org/officeDocument/2006/relationships/oleObject" Target="../embeddings/oleObject28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173.wmf"/><Relationship Id="rId5" Type="http://schemas.openxmlformats.org/officeDocument/2006/relationships/oleObject" Target="../embeddings/oleObject288.bin"/><Relationship Id="rId4" Type="http://schemas.openxmlformats.org/officeDocument/2006/relationships/image" Target="../media/image84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0.bin"/><Relationship Id="rId7" Type="http://schemas.openxmlformats.org/officeDocument/2006/relationships/image" Target="../media/image17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2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291.bin"/><Relationship Id="rId4" Type="http://schemas.openxmlformats.org/officeDocument/2006/relationships/image" Target="../media/image174.wmf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6.wmf"/><Relationship Id="rId3" Type="http://schemas.openxmlformats.org/officeDocument/2006/relationships/oleObject" Target="../embeddings/oleObject292.bin"/><Relationship Id="rId7" Type="http://schemas.openxmlformats.org/officeDocument/2006/relationships/oleObject" Target="../embeddings/oleObject29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3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293.bin"/><Relationship Id="rId4" Type="http://schemas.openxmlformats.org/officeDocument/2006/relationships/image" Target="../media/image174.wmf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37.bin"/><Relationship Id="rId18" Type="http://schemas.openxmlformats.org/officeDocument/2006/relationships/oleObject" Target="../embeddings/oleObject41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image" Target="../media/image15.wmf"/><Relationship Id="rId10" Type="http://schemas.openxmlformats.org/officeDocument/2006/relationships/image" Target="../media/image17.wmf"/><Relationship Id="rId19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35.bin"/><Relationship Id="rId14" Type="http://schemas.openxmlformats.org/officeDocument/2006/relationships/oleObject" Target="../embeddings/oleObject3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22.wmf"/><Relationship Id="rId4" Type="http://schemas.openxmlformats.org/officeDocument/2006/relationships/image" Target="../media/image20.emf"/><Relationship Id="rId9" Type="http://schemas.openxmlformats.org/officeDocument/2006/relationships/oleObject" Target="../embeddings/oleObject4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25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4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altLang="ru-RU"/>
          </a:p>
          <a:p>
            <a:pPr>
              <a:buFont typeface="Wingdings" pitchFamily="2" charset="2"/>
              <a:buNone/>
            </a:pPr>
            <a:endParaRPr lang="ru-RU" altLang="ru-RU"/>
          </a:p>
          <a:p>
            <a:pPr>
              <a:buFont typeface="Wingdings" pitchFamily="2" charset="2"/>
              <a:buNone/>
            </a:pPr>
            <a:endParaRPr lang="ru-RU" altLang="ru-RU"/>
          </a:p>
          <a:p>
            <a:pPr>
              <a:buFont typeface="Wingdings" pitchFamily="2" charset="2"/>
              <a:buNone/>
            </a:pPr>
            <a:endParaRPr lang="ru-RU" altLang="ru-RU"/>
          </a:p>
          <a:p>
            <a:pPr algn="ctr">
              <a:buFont typeface="Wingdings" pitchFamily="2" charset="2"/>
              <a:buNone/>
            </a:pPr>
            <a:r>
              <a:rPr lang="ru-RU" altLang="ru-RU" sz="5400"/>
              <a:t>Приближение функций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Непрерывная функция не всегда может быть хорошо приближена интерполяционным многочленом.</a:t>
            </a:r>
          </a:p>
          <a:p>
            <a:r>
              <a:rPr lang="ru-RU" altLang="ru-RU" sz="2400"/>
              <a:t>  В ряде случаев целесообразно приближать функцию не путём интерполяции, а с помощью построения наилучшего приближения.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600"/>
              <a:t>	При обработке экспериментальных данных значения табличных данных содержат ошибки, связанные с различными погрешностями измерений. Поэтому интерполирующая функция (например, функция Лагранжа) не будет отражать действительный характер поведения измеряемого параметра объекта. На рисунке показаны экспериментальные данные с учётом погрешности измерений и поэтому вполне допустимой может быть аппроксимация линейной функцией, например, постоянной.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grpSp>
        <p:nvGrpSpPr>
          <p:cNvPr id="21507" name="Group 3"/>
          <p:cNvGrpSpPr>
            <a:grpSpLocks/>
          </p:cNvGrpSpPr>
          <p:nvPr/>
        </p:nvGrpSpPr>
        <p:grpSpPr bwMode="auto">
          <a:xfrm>
            <a:off x="757238" y="1916113"/>
            <a:ext cx="8062912" cy="3673475"/>
            <a:chOff x="477" y="1207"/>
            <a:chExt cx="5079" cy="2314"/>
          </a:xfrm>
        </p:grpSpPr>
        <p:sp>
          <p:nvSpPr>
            <p:cNvPr id="21508" name="Line 4"/>
            <p:cNvSpPr>
              <a:spLocks noChangeShapeType="1"/>
            </p:cNvSpPr>
            <p:nvPr/>
          </p:nvSpPr>
          <p:spPr bwMode="auto">
            <a:xfrm>
              <a:off x="748" y="1434"/>
              <a:ext cx="0" cy="20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09" name="Line 5"/>
            <p:cNvSpPr>
              <a:spLocks noChangeShapeType="1"/>
            </p:cNvSpPr>
            <p:nvPr/>
          </p:nvSpPr>
          <p:spPr bwMode="auto">
            <a:xfrm>
              <a:off x="748" y="2840"/>
              <a:ext cx="376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10" name="Line 6"/>
            <p:cNvSpPr>
              <a:spLocks noChangeShapeType="1"/>
            </p:cNvSpPr>
            <p:nvPr/>
          </p:nvSpPr>
          <p:spPr bwMode="auto">
            <a:xfrm>
              <a:off x="2983" y="166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>
              <a:off x="3061" y="1207"/>
              <a:ext cx="0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12" name="Line 8"/>
            <p:cNvSpPr>
              <a:spLocks noChangeShapeType="1"/>
            </p:cNvSpPr>
            <p:nvPr/>
          </p:nvSpPr>
          <p:spPr bwMode="auto">
            <a:xfrm>
              <a:off x="2992" y="1207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13" name="Line 9"/>
            <p:cNvSpPr>
              <a:spLocks noChangeShapeType="1"/>
            </p:cNvSpPr>
            <p:nvPr/>
          </p:nvSpPr>
          <p:spPr bwMode="auto">
            <a:xfrm>
              <a:off x="2992" y="166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14" name="Oval 10"/>
            <p:cNvSpPr>
              <a:spLocks noChangeArrowheads="1"/>
            </p:cNvSpPr>
            <p:nvPr/>
          </p:nvSpPr>
          <p:spPr bwMode="auto">
            <a:xfrm>
              <a:off x="3016" y="1389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15" name="Line 11"/>
            <p:cNvSpPr>
              <a:spLocks noChangeShapeType="1"/>
            </p:cNvSpPr>
            <p:nvPr/>
          </p:nvSpPr>
          <p:spPr bwMode="auto">
            <a:xfrm>
              <a:off x="2995" y="1207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516" name="Group 12"/>
            <p:cNvGrpSpPr>
              <a:grpSpLocks/>
            </p:cNvGrpSpPr>
            <p:nvPr/>
          </p:nvGrpSpPr>
          <p:grpSpPr bwMode="auto">
            <a:xfrm>
              <a:off x="1020" y="2432"/>
              <a:ext cx="139" cy="454"/>
              <a:chOff x="3407" y="1207"/>
              <a:chExt cx="139" cy="454"/>
            </a:xfrm>
          </p:grpSpPr>
          <p:sp>
            <p:nvSpPr>
              <p:cNvPr id="21517" name="Line 13"/>
              <p:cNvSpPr>
                <a:spLocks noChangeShapeType="1"/>
              </p:cNvSpPr>
              <p:nvPr/>
            </p:nvSpPr>
            <p:spPr bwMode="auto">
              <a:xfrm>
                <a:off x="3470" y="1207"/>
                <a:ext cx="0" cy="4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18" name="Group 14"/>
              <p:cNvGrpSpPr>
                <a:grpSpLocks/>
              </p:cNvGrpSpPr>
              <p:nvPr/>
            </p:nvGrpSpPr>
            <p:grpSpPr bwMode="auto">
              <a:xfrm>
                <a:off x="3407" y="1207"/>
                <a:ext cx="139" cy="454"/>
                <a:chOff x="2995" y="1207"/>
                <a:chExt cx="139" cy="454"/>
              </a:xfrm>
            </p:grpSpPr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2995" y="1661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2998" y="1207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21" name="Oval 17"/>
                <p:cNvSpPr>
                  <a:spLocks noChangeArrowheads="1"/>
                </p:cNvSpPr>
                <p:nvPr/>
              </p:nvSpPr>
              <p:spPr bwMode="auto">
                <a:xfrm>
                  <a:off x="3022" y="1389"/>
                  <a:ext cx="91" cy="91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522" name="Group 18"/>
            <p:cNvGrpSpPr>
              <a:grpSpLocks/>
            </p:cNvGrpSpPr>
            <p:nvPr/>
          </p:nvGrpSpPr>
          <p:grpSpPr bwMode="auto">
            <a:xfrm>
              <a:off x="1429" y="2115"/>
              <a:ext cx="139" cy="454"/>
              <a:chOff x="3407" y="1207"/>
              <a:chExt cx="139" cy="454"/>
            </a:xfrm>
          </p:grpSpPr>
          <p:sp>
            <p:nvSpPr>
              <p:cNvPr id="21523" name="Line 19"/>
              <p:cNvSpPr>
                <a:spLocks noChangeShapeType="1"/>
              </p:cNvSpPr>
              <p:nvPr/>
            </p:nvSpPr>
            <p:spPr bwMode="auto">
              <a:xfrm>
                <a:off x="3470" y="1207"/>
                <a:ext cx="0" cy="4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24" name="Group 20"/>
              <p:cNvGrpSpPr>
                <a:grpSpLocks/>
              </p:cNvGrpSpPr>
              <p:nvPr/>
            </p:nvGrpSpPr>
            <p:grpSpPr bwMode="auto">
              <a:xfrm>
                <a:off x="3407" y="1207"/>
                <a:ext cx="139" cy="454"/>
                <a:chOff x="2995" y="1207"/>
                <a:chExt cx="139" cy="454"/>
              </a:xfrm>
            </p:grpSpPr>
            <p:sp>
              <p:nvSpPr>
                <p:cNvPr id="21525" name="Line 21"/>
                <p:cNvSpPr>
                  <a:spLocks noChangeShapeType="1"/>
                </p:cNvSpPr>
                <p:nvPr/>
              </p:nvSpPr>
              <p:spPr bwMode="auto">
                <a:xfrm>
                  <a:off x="2995" y="1661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26" name="Line 22"/>
                <p:cNvSpPr>
                  <a:spLocks noChangeShapeType="1"/>
                </p:cNvSpPr>
                <p:nvPr/>
              </p:nvSpPr>
              <p:spPr bwMode="auto">
                <a:xfrm>
                  <a:off x="2998" y="1207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27" name="Oval 23"/>
                <p:cNvSpPr>
                  <a:spLocks noChangeArrowheads="1"/>
                </p:cNvSpPr>
                <p:nvPr/>
              </p:nvSpPr>
              <p:spPr bwMode="auto">
                <a:xfrm>
                  <a:off x="3022" y="1389"/>
                  <a:ext cx="91" cy="91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528" name="Group 24"/>
            <p:cNvGrpSpPr>
              <a:grpSpLocks/>
            </p:cNvGrpSpPr>
            <p:nvPr/>
          </p:nvGrpSpPr>
          <p:grpSpPr bwMode="auto">
            <a:xfrm>
              <a:off x="1837" y="2478"/>
              <a:ext cx="139" cy="454"/>
              <a:chOff x="3407" y="1207"/>
              <a:chExt cx="139" cy="454"/>
            </a:xfrm>
          </p:grpSpPr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>
                <a:off x="3470" y="1207"/>
                <a:ext cx="0" cy="4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30" name="Group 26"/>
              <p:cNvGrpSpPr>
                <a:grpSpLocks/>
              </p:cNvGrpSpPr>
              <p:nvPr/>
            </p:nvGrpSpPr>
            <p:grpSpPr bwMode="auto">
              <a:xfrm>
                <a:off x="3407" y="1207"/>
                <a:ext cx="139" cy="454"/>
                <a:chOff x="2995" y="1207"/>
                <a:chExt cx="139" cy="454"/>
              </a:xfrm>
            </p:grpSpPr>
            <p:sp>
              <p:nvSpPr>
                <p:cNvPr id="21531" name="Line 27"/>
                <p:cNvSpPr>
                  <a:spLocks noChangeShapeType="1"/>
                </p:cNvSpPr>
                <p:nvPr/>
              </p:nvSpPr>
              <p:spPr bwMode="auto">
                <a:xfrm>
                  <a:off x="2995" y="1661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32" name="Line 28"/>
                <p:cNvSpPr>
                  <a:spLocks noChangeShapeType="1"/>
                </p:cNvSpPr>
                <p:nvPr/>
              </p:nvSpPr>
              <p:spPr bwMode="auto">
                <a:xfrm>
                  <a:off x="2998" y="1207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33" name="Oval 29"/>
                <p:cNvSpPr>
                  <a:spLocks noChangeArrowheads="1"/>
                </p:cNvSpPr>
                <p:nvPr/>
              </p:nvSpPr>
              <p:spPr bwMode="auto">
                <a:xfrm>
                  <a:off x="3022" y="1389"/>
                  <a:ext cx="91" cy="91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2336" y="2024"/>
              <a:ext cx="139" cy="454"/>
              <a:chOff x="3407" y="1207"/>
              <a:chExt cx="139" cy="454"/>
            </a:xfrm>
          </p:grpSpPr>
          <p:sp>
            <p:nvSpPr>
              <p:cNvPr id="21535" name="Line 31"/>
              <p:cNvSpPr>
                <a:spLocks noChangeShapeType="1"/>
              </p:cNvSpPr>
              <p:nvPr/>
            </p:nvSpPr>
            <p:spPr bwMode="auto">
              <a:xfrm>
                <a:off x="3470" y="1207"/>
                <a:ext cx="0" cy="4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36" name="Group 32"/>
              <p:cNvGrpSpPr>
                <a:grpSpLocks/>
              </p:cNvGrpSpPr>
              <p:nvPr/>
            </p:nvGrpSpPr>
            <p:grpSpPr bwMode="auto">
              <a:xfrm>
                <a:off x="3407" y="1207"/>
                <a:ext cx="139" cy="454"/>
                <a:chOff x="2995" y="1207"/>
                <a:chExt cx="139" cy="454"/>
              </a:xfrm>
            </p:grpSpPr>
            <p:sp>
              <p:nvSpPr>
                <p:cNvPr id="21537" name="Line 33"/>
                <p:cNvSpPr>
                  <a:spLocks noChangeShapeType="1"/>
                </p:cNvSpPr>
                <p:nvPr/>
              </p:nvSpPr>
              <p:spPr bwMode="auto">
                <a:xfrm>
                  <a:off x="2995" y="1661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38" name="Line 34"/>
                <p:cNvSpPr>
                  <a:spLocks noChangeShapeType="1"/>
                </p:cNvSpPr>
                <p:nvPr/>
              </p:nvSpPr>
              <p:spPr bwMode="auto">
                <a:xfrm>
                  <a:off x="2998" y="1207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39" name="Oval 35"/>
                <p:cNvSpPr>
                  <a:spLocks noChangeArrowheads="1"/>
                </p:cNvSpPr>
                <p:nvPr/>
              </p:nvSpPr>
              <p:spPr bwMode="auto">
                <a:xfrm>
                  <a:off x="3022" y="1389"/>
                  <a:ext cx="91" cy="91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540" name="Group 36"/>
            <p:cNvGrpSpPr>
              <a:grpSpLocks/>
            </p:cNvGrpSpPr>
            <p:nvPr/>
          </p:nvGrpSpPr>
          <p:grpSpPr bwMode="auto">
            <a:xfrm>
              <a:off x="2880" y="2251"/>
              <a:ext cx="139" cy="454"/>
              <a:chOff x="3407" y="1207"/>
              <a:chExt cx="139" cy="454"/>
            </a:xfrm>
          </p:grpSpPr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>
                <a:off x="3470" y="1207"/>
                <a:ext cx="0" cy="4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42" name="Group 38"/>
              <p:cNvGrpSpPr>
                <a:grpSpLocks/>
              </p:cNvGrpSpPr>
              <p:nvPr/>
            </p:nvGrpSpPr>
            <p:grpSpPr bwMode="auto">
              <a:xfrm>
                <a:off x="3407" y="1207"/>
                <a:ext cx="139" cy="454"/>
                <a:chOff x="2995" y="1207"/>
                <a:chExt cx="139" cy="454"/>
              </a:xfrm>
            </p:grpSpPr>
            <p:sp>
              <p:nvSpPr>
                <p:cNvPr id="21543" name="Line 39"/>
                <p:cNvSpPr>
                  <a:spLocks noChangeShapeType="1"/>
                </p:cNvSpPr>
                <p:nvPr/>
              </p:nvSpPr>
              <p:spPr bwMode="auto">
                <a:xfrm>
                  <a:off x="2995" y="1661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44" name="Line 40"/>
                <p:cNvSpPr>
                  <a:spLocks noChangeShapeType="1"/>
                </p:cNvSpPr>
                <p:nvPr/>
              </p:nvSpPr>
              <p:spPr bwMode="auto">
                <a:xfrm>
                  <a:off x="2998" y="1207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45" name="Oval 41"/>
                <p:cNvSpPr>
                  <a:spLocks noChangeArrowheads="1"/>
                </p:cNvSpPr>
                <p:nvPr/>
              </p:nvSpPr>
              <p:spPr bwMode="auto">
                <a:xfrm>
                  <a:off x="3022" y="1389"/>
                  <a:ext cx="91" cy="91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546" name="Group 42"/>
            <p:cNvGrpSpPr>
              <a:grpSpLocks/>
            </p:cNvGrpSpPr>
            <p:nvPr/>
          </p:nvGrpSpPr>
          <p:grpSpPr bwMode="auto">
            <a:xfrm>
              <a:off x="3560" y="2205"/>
              <a:ext cx="139" cy="454"/>
              <a:chOff x="3407" y="1207"/>
              <a:chExt cx="139" cy="454"/>
            </a:xfrm>
          </p:grpSpPr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>
                <a:off x="3470" y="1207"/>
                <a:ext cx="0" cy="4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48" name="Group 44"/>
              <p:cNvGrpSpPr>
                <a:grpSpLocks/>
              </p:cNvGrpSpPr>
              <p:nvPr/>
            </p:nvGrpSpPr>
            <p:grpSpPr bwMode="auto">
              <a:xfrm>
                <a:off x="3407" y="1207"/>
                <a:ext cx="139" cy="454"/>
                <a:chOff x="2995" y="1207"/>
                <a:chExt cx="139" cy="454"/>
              </a:xfrm>
            </p:grpSpPr>
            <p:sp>
              <p:nvSpPr>
                <p:cNvPr id="21549" name="Line 45"/>
                <p:cNvSpPr>
                  <a:spLocks noChangeShapeType="1"/>
                </p:cNvSpPr>
                <p:nvPr/>
              </p:nvSpPr>
              <p:spPr bwMode="auto">
                <a:xfrm>
                  <a:off x="2995" y="1661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50" name="Line 46"/>
                <p:cNvSpPr>
                  <a:spLocks noChangeShapeType="1"/>
                </p:cNvSpPr>
                <p:nvPr/>
              </p:nvSpPr>
              <p:spPr bwMode="auto">
                <a:xfrm>
                  <a:off x="2998" y="1207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51" name="Oval 47"/>
                <p:cNvSpPr>
                  <a:spLocks noChangeArrowheads="1"/>
                </p:cNvSpPr>
                <p:nvPr/>
              </p:nvSpPr>
              <p:spPr bwMode="auto">
                <a:xfrm>
                  <a:off x="3022" y="1389"/>
                  <a:ext cx="91" cy="91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552" name="Group 48"/>
            <p:cNvGrpSpPr>
              <a:grpSpLocks/>
            </p:cNvGrpSpPr>
            <p:nvPr/>
          </p:nvGrpSpPr>
          <p:grpSpPr bwMode="auto">
            <a:xfrm>
              <a:off x="4150" y="2341"/>
              <a:ext cx="139" cy="454"/>
              <a:chOff x="3407" y="1207"/>
              <a:chExt cx="139" cy="454"/>
            </a:xfrm>
          </p:grpSpPr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>
                <a:off x="3470" y="1207"/>
                <a:ext cx="0" cy="4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54" name="Group 50"/>
              <p:cNvGrpSpPr>
                <a:grpSpLocks/>
              </p:cNvGrpSpPr>
              <p:nvPr/>
            </p:nvGrpSpPr>
            <p:grpSpPr bwMode="auto">
              <a:xfrm>
                <a:off x="3407" y="1207"/>
                <a:ext cx="139" cy="454"/>
                <a:chOff x="2995" y="1207"/>
                <a:chExt cx="139" cy="454"/>
              </a:xfrm>
            </p:grpSpPr>
            <p:sp>
              <p:nvSpPr>
                <p:cNvPr id="21555" name="Line 51"/>
                <p:cNvSpPr>
                  <a:spLocks noChangeShapeType="1"/>
                </p:cNvSpPr>
                <p:nvPr/>
              </p:nvSpPr>
              <p:spPr bwMode="auto">
                <a:xfrm>
                  <a:off x="2995" y="1661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56" name="Line 52"/>
                <p:cNvSpPr>
                  <a:spLocks noChangeShapeType="1"/>
                </p:cNvSpPr>
                <p:nvPr/>
              </p:nvSpPr>
              <p:spPr bwMode="auto">
                <a:xfrm>
                  <a:off x="2998" y="1207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57" name="Oval 53"/>
                <p:cNvSpPr>
                  <a:spLocks noChangeArrowheads="1"/>
                </p:cNvSpPr>
                <p:nvPr/>
              </p:nvSpPr>
              <p:spPr bwMode="auto">
                <a:xfrm>
                  <a:off x="3022" y="1389"/>
                  <a:ext cx="91" cy="91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21558" name="Line 54"/>
            <p:cNvSpPr>
              <a:spLocks noChangeShapeType="1"/>
            </p:cNvSpPr>
            <p:nvPr/>
          </p:nvSpPr>
          <p:spPr bwMode="auto">
            <a:xfrm>
              <a:off x="884" y="2478"/>
              <a:ext cx="3674" cy="0"/>
            </a:xfrm>
            <a:prstGeom prst="line">
              <a:avLst/>
            </a:prstGeom>
            <a:noFill/>
            <a:ln w="38100">
              <a:solidFill>
                <a:srgbClr val="66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59" name="Text Box 55"/>
            <p:cNvSpPr txBox="1">
              <a:spLocks noChangeArrowheads="1"/>
            </p:cNvSpPr>
            <p:nvPr/>
          </p:nvSpPr>
          <p:spPr bwMode="auto">
            <a:xfrm>
              <a:off x="477" y="1298"/>
              <a:ext cx="36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3200" i="1">
                  <a:latin typeface="Times New Roman" pitchFamily="18" charset="0"/>
                </a:rPr>
                <a:t>y</a:t>
              </a:r>
              <a:endParaRPr lang="ru-RU" altLang="ru-RU" sz="3200" i="1">
                <a:latin typeface="Times New Roman" pitchFamily="18" charset="0"/>
              </a:endParaRPr>
            </a:p>
          </p:txBody>
        </p:sp>
        <p:sp>
          <p:nvSpPr>
            <p:cNvPr id="21560" name="Text Box 56"/>
            <p:cNvSpPr txBox="1">
              <a:spLocks noChangeArrowheads="1"/>
            </p:cNvSpPr>
            <p:nvPr/>
          </p:nvSpPr>
          <p:spPr bwMode="auto">
            <a:xfrm>
              <a:off x="4377" y="2750"/>
              <a:ext cx="4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3200" i="1">
                  <a:latin typeface="Times New Roman" pitchFamily="18" charset="0"/>
                </a:rPr>
                <a:t>x</a:t>
              </a:r>
              <a:endParaRPr lang="ru-RU" altLang="ru-RU" sz="3200" i="1">
                <a:latin typeface="Times New Roman" pitchFamily="18" charset="0"/>
              </a:endParaRPr>
            </a:p>
          </p:txBody>
        </p:sp>
        <p:sp>
          <p:nvSpPr>
            <p:cNvPr id="21561" name="Text Box 57"/>
            <p:cNvSpPr txBox="1">
              <a:spLocks noChangeArrowheads="1"/>
            </p:cNvSpPr>
            <p:nvPr/>
          </p:nvSpPr>
          <p:spPr bwMode="auto">
            <a:xfrm>
              <a:off x="3515" y="1344"/>
              <a:ext cx="2041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altLang="ru-RU" sz="2400"/>
                <a:t>Аппроксимирующая</a:t>
              </a:r>
            </a:p>
            <a:p>
              <a:pPr algn="ctr">
                <a:spcBef>
                  <a:spcPct val="50000"/>
                </a:spcBef>
              </a:pPr>
              <a:r>
                <a:rPr lang="ru-RU" altLang="ru-RU" sz="2400"/>
                <a:t>функция</a:t>
              </a:r>
            </a:p>
          </p:txBody>
        </p:sp>
        <p:sp>
          <p:nvSpPr>
            <p:cNvPr id="21562" name="Line 58"/>
            <p:cNvSpPr>
              <a:spLocks noChangeShapeType="1"/>
            </p:cNvSpPr>
            <p:nvPr/>
          </p:nvSpPr>
          <p:spPr bwMode="auto">
            <a:xfrm flipH="1">
              <a:off x="3833" y="2024"/>
              <a:ext cx="680" cy="408"/>
            </a:xfrm>
            <a:prstGeom prst="line">
              <a:avLst/>
            </a:prstGeom>
            <a:noFill/>
            <a:ln w="19050">
              <a:solidFill>
                <a:srgbClr val="66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63" name="Text Box 59"/>
            <p:cNvSpPr txBox="1">
              <a:spLocks noChangeArrowheads="1"/>
            </p:cNvSpPr>
            <p:nvPr/>
          </p:nvSpPr>
          <p:spPr bwMode="auto">
            <a:xfrm>
              <a:off x="930" y="1207"/>
              <a:ext cx="1859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altLang="ru-RU"/>
                <a:t>Экспериментальные данные с погрешностью измерений</a:t>
              </a:r>
            </a:p>
          </p:txBody>
        </p:sp>
        <p:sp>
          <p:nvSpPr>
            <p:cNvPr id="21564" name="Line 60"/>
            <p:cNvSpPr>
              <a:spLocks noChangeShapeType="1"/>
            </p:cNvSpPr>
            <p:nvPr/>
          </p:nvSpPr>
          <p:spPr bwMode="auto">
            <a:xfrm flipH="1">
              <a:off x="1565" y="1752"/>
              <a:ext cx="362" cy="40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Точечная аппроксимация.</a:t>
            </a:r>
            <a:br>
              <a:rPr lang="ru-RU" altLang="ru-RU" sz="3800"/>
            </a:br>
            <a:r>
              <a:rPr lang="ru-RU" altLang="ru-RU" sz="3800"/>
              <a:t>Интерполяция.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Существуют несколько схем реализующих подобную замену. Они отличаются друг от друга как </a:t>
            </a:r>
            <a:r>
              <a:rPr lang="ru-RU" altLang="ru-RU" sz="2400">
                <a:solidFill>
                  <a:srgbClr val="FF0000"/>
                </a:solidFill>
              </a:rPr>
              <a:t>формой исходных таблиц</a:t>
            </a:r>
            <a:r>
              <a:rPr lang="ru-RU" altLang="ru-RU" sz="2400"/>
              <a:t> (равноотстоящие узлы или произвольно расположенные), так и по </a:t>
            </a:r>
            <a:r>
              <a:rPr lang="ru-RU" altLang="ru-RU" sz="2400">
                <a:solidFill>
                  <a:srgbClr val="FF0000"/>
                </a:solidFill>
              </a:rPr>
              <a:t>способу выбора  узлов</a:t>
            </a:r>
            <a:r>
              <a:rPr lang="ru-RU" altLang="ru-RU" sz="2400"/>
              <a:t>, содержащих информацию, используемую для построения интерполирующей функции. </a:t>
            </a:r>
            <a:endParaRPr lang="en-US" altLang="ru-RU" sz="2400"/>
          </a:p>
          <a:p>
            <a:r>
              <a:rPr lang="ru-RU" altLang="ru-RU" sz="2400"/>
              <a:t>Интерполирующая функция может строиться сразу </a:t>
            </a:r>
            <a:r>
              <a:rPr lang="ru-RU" altLang="ru-RU" sz="2400">
                <a:solidFill>
                  <a:srgbClr val="FF0000"/>
                </a:solidFill>
              </a:rPr>
              <a:t>для всего рассматриваемого интервала</a:t>
            </a:r>
            <a:r>
              <a:rPr lang="ru-RU" altLang="ru-RU" sz="2400"/>
              <a:t> аргумента или </a:t>
            </a:r>
            <a:r>
              <a:rPr lang="ru-RU" altLang="ru-RU" sz="2400">
                <a:solidFill>
                  <a:srgbClr val="FF0000"/>
                </a:solidFill>
              </a:rPr>
              <a:t>отдельно для разных частей</a:t>
            </a:r>
            <a:r>
              <a:rPr lang="ru-RU" altLang="ru-RU" sz="2400"/>
              <a:t> этого интервала.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  <a:alpha val="69000"/>
                </a:schemeClr>
              </a:gs>
              <a:gs pos="100000">
                <a:schemeClr val="accent1">
                  <a:alpha val="14000"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Интерполяция</a:t>
            </a:r>
            <a:r>
              <a:rPr lang="en-US" altLang="ru-RU" sz="3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altLang="ru-RU" sz="3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табличной функции</a:t>
            </a:r>
          </a:p>
          <a:p>
            <a:pPr algn="ctr"/>
            <a:r>
              <a:rPr lang="ru-RU" altLang="ru-RU" sz="3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 равноотстоящими узлами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r>
              <a:rPr lang="ru-RU" altLang="ru-RU" sz="3800"/>
              <a:t>Табличная функция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3995738" y="4725988"/>
          <a:ext cx="266382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13" name="Формула" r:id="rId3" imgW="1257300" imgH="228600" progId="Equation.3">
                  <p:embed/>
                </p:oleObj>
              </mc:Choice>
              <mc:Fallback>
                <p:oleObj name="Формула" r:id="rId3" imgW="12573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4725988"/>
                        <a:ext cx="2663825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0" y="1898650"/>
          <a:ext cx="212407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14" name="Формула" r:id="rId5" imgW="889000" imgH="228600" progId="Equation.3">
                  <p:embed/>
                </p:oleObj>
              </mc:Choice>
              <mc:Fallback>
                <p:oleObj name="Формула" r:id="rId5" imgW="8890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98650"/>
                        <a:ext cx="2124075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583" name="Group 7"/>
          <p:cNvGrpSpPr>
            <a:grpSpLocks noChangeAspect="1"/>
          </p:cNvGrpSpPr>
          <p:nvPr/>
        </p:nvGrpSpPr>
        <p:grpSpPr bwMode="auto">
          <a:xfrm>
            <a:off x="1619250" y="981075"/>
            <a:ext cx="7056438" cy="4111625"/>
            <a:chOff x="1020" y="1071"/>
            <a:chExt cx="4445" cy="2590"/>
          </a:xfrm>
        </p:grpSpPr>
        <p:sp>
          <p:nvSpPr>
            <p:cNvPr id="24584" name="AutoShape 8"/>
            <p:cNvSpPr>
              <a:spLocks noChangeAspect="1" noChangeArrowheads="1" noTextEdit="1"/>
            </p:cNvSpPr>
            <p:nvPr/>
          </p:nvSpPr>
          <p:spPr bwMode="auto">
            <a:xfrm>
              <a:off x="1020" y="1071"/>
              <a:ext cx="4445" cy="2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85" name="Group 9"/>
            <p:cNvGrpSpPr>
              <a:grpSpLocks/>
            </p:cNvGrpSpPr>
            <p:nvPr/>
          </p:nvGrpSpPr>
          <p:grpSpPr bwMode="auto">
            <a:xfrm>
              <a:off x="1413" y="1174"/>
              <a:ext cx="3987" cy="2473"/>
              <a:chOff x="1413" y="1174"/>
              <a:chExt cx="3987" cy="2473"/>
            </a:xfrm>
          </p:grpSpPr>
          <p:sp>
            <p:nvSpPr>
              <p:cNvPr id="24586" name="Line 10"/>
              <p:cNvSpPr>
                <a:spLocks noChangeShapeType="1"/>
              </p:cNvSpPr>
              <p:nvPr/>
            </p:nvSpPr>
            <p:spPr bwMode="auto">
              <a:xfrm>
                <a:off x="1413" y="1174"/>
                <a:ext cx="1" cy="2473"/>
              </a:xfrm>
              <a:prstGeom prst="line">
                <a:avLst/>
              </a:prstGeom>
              <a:noFill/>
              <a:ln w="4763">
                <a:solidFill>
                  <a:srgbClr val="1F1A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7" name="Line 11"/>
              <p:cNvSpPr>
                <a:spLocks noChangeShapeType="1"/>
              </p:cNvSpPr>
              <p:nvPr/>
            </p:nvSpPr>
            <p:spPr bwMode="auto">
              <a:xfrm>
                <a:off x="1413" y="3121"/>
                <a:ext cx="3987" cy="1"/>
              </a:xfrm>
              <a:prstGeom prst="line">
                <a:avLst/>
              </a:prstGeom>
              <a:noFill/>
              <a:ln w="4763">
                <a:solidFill>
                  <a:srgbClr val="1F1A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8" name="Freeform 12"/>
              <p:cNvSpPr>
                <a:spLocks noEditPoints="1"/>
              </p:cNvSpPr>
              <p:nvPr/>
            </p:nvSpPr>
            <p:spPr bwMode="auto">
              <a:xfrm>
                <a:off x="1662" y="1437"/>
                <a:ext cx="3216" cy="1947"/>
              </a:xfrm>
              <a:custGeom>
                <a:avLst/>
                <a:gdLst>
                  <a:gd name="T0" fmla="*/ 3079 w 3216"/>
                  <a:gd name="T1" fmla="*/ 6 h 1947"/>
                  <a:gd name="T2" fmla="*/ 3178 w 3216"/>
                  <a:gd name="T3" fmla="*/ 0 h 1947"/>
                  <a:gd name="T4" fmla="*/ 3182 w 3216"/>
                  <a:gd name="T5" fmla="*/ 30 h 1947"/>
                  <a:gd name="T6" fmla="*/ 3079 w 3216"/>
                  <a:gd name="T7" fmla="*/ 34 h 1947"/>
                  <a:gd name="T8" fmla="*/ 2789 w 3216"/>
                  <a:gd name="T9" fmla="*/ 58 h 1947"/>
                  <a:gd name="T10" fmla="*/ 2851 w 3216"/>
                  <a:gd name="T11" fmla="*/ 41 h 1947"/>
                  <a:gd name="T12" fmla="*/ 2929 w 3216"/>
                  <a:gd name="T13" fmla="*/ 24 h 1947"/>
                  <a:gd name="T14" fmla="*/ 2888 w 3216"/>
                  <a:gd name="T15" fmla="*/ 61 h 1947"/>
                  <a:gd name="T16" fmla="*/ 2796 w 3216"/>
                  <a:gd name="T17" fmla="*/ 85 h 1947"/>
                  <a:gd name="T18" fmla="*/ 2519 w 3216"/>
                  <a:gd name="T19" fmla="*/ 157 h 1947"/>
                  <a:gd name="T20" fmla="*/ 2584 w 3216"/>
                  <a:gd name="T21" fmla="*/ 126 h 1947"/>
                  <a:gd name="T22" fmla="*/ 2652 w 3216"/>
                  <a:gd name="T23" fmla="*/ 99 h 1947"/>
                  <a:gd name="T24" fmla="*/ 2622 w 3216"/>
                  <a:gd name="T25" fmla="*/ 143 h 1947"/>
                  <a:gd name="T26" fmla="*/ 2536 w 3216"/>
                  <a:gd name="T27" fmla="*/ 177 h 1947"/>
                  <a:gd name="T28" fmla="*/ 2267 w 3216"/>
                  <a:gd name="T29" fmla="*/ 293 h 1947"/>
                  <a:gd name="T30" fmla="*/ 2335 w 3216"/>
                  <a:gd name="T31" fmla="*/ 252 h 1947"/>
                  <a:gd name="T32" fmla="*/ 2390 w 3216"/>
                  <a:gd name="T33" fmla="*/ 222 h 1947"/>
                  <a:gd name="T34" fmla="*/ 2376 w 3216"/>
                  <a:gd name="T35" fmla="*/ 263 h 1947"/>
                  <a:gd name="T36" fmla="*/ 2297 w 3216"/>
                  <a:gd name="T37" fmla="*/ 311 h 1947"/>
                  <a:gd name="T38" fmla="*/ 2038 w 3216"/>
                  <a:gd name="T39" fmla="*/ 461 h 1947"/>
                  <a:gd name="T40" fmla="*/ 2103 w 3216"/>
                  <a:gd name="T41" fmla="*/ 410 h 1947"/>
                  <a:gd name="T42" fmla="*/ 2168 w 3216"/>
                  <a:gd name="T43" fmla="*/ 399 h 1947"/>
                  <a:gd name="T44" fmla="*/ 2096 w 3216"/>
                  <a:gd name="T45" fmla="*/ 451 h 1947"/>
                  <a:gd name="T46" fmla="*/ 1840 w 3216"/>
                  <a:gd name="T47" fmla="*/ 669 h 1947"/>
                  <a:gd name="T48" fmla="*/ 1908 w 3216"/>
                  <a:gd name="T49" fmla="*/ 570 h 1947"/>
                  <a:gd name="T50" fmla="*/ 1929 w 3216"/>
                  <a:gd name="T51" fmla="*/ 591 h 1947"/>
                  <a:gd name="T52" fmla="*/ 1635 w 3216"/>
                  <a:gd name="T53" fmla="*/ 867 h 1947"/>
                  <a:gd name="T54" fmla="*/ 1717 w 3216"/>
                  <a:gd name="T55" fmla="*/ 748 h 1947"/>
                  <a:gd name="T56" fmla="*/ 1635 w 3216"/>
                  <a:gd name="T57" fmla="*/ 867 h 1947"/>
                  <a:gd name="T58" fmla="*/ 1495 w 3216"/>
                  <a:gd name="T59" fmla="*/ 963 h 1947"/>
                  <a:gd name="T60" fmla="*/ 1516 w 3216"/>
                  <a:gd name="T61" fmla="*/ 984 h 1947"/>
                  <a:gd name="T62" fmla="*/ 1212 w 3216"/>
                  <a:gd name="T63" fmla="*/ 1247 h 1947"/>
                  <a:gd name="T64" fmla="*/ 1314 w 3216"/>
                  <a:gd name="T65" fmla="*/ 1148 h 1947"/>
                  <a:gd name="T66" fmla="*/ 1249 w 3216"/>
                  <a:gd name="T67" fmla="*/ 1250 h 1947"/>
                  <a:gd name="T68" fmla="*/ 1000 w 3216"/>
                  <a:gd name="T69" fmla="*/ 1442 h 1947"/>
                  <a:gd name="T70" fmla="*/ 1096 w 3216"/>
                  <a:gd name="T71" fmla="*/ 1360 h 1947"/>
                  <a:gd name="T72" fmla="*/ 1113 w 3216"/>
                  <a:gd name="T73" fmla="*/ 1380 h 1947"/>
                  <a:gd name="T74" fmla="*/ 1021 w 3216"/>
                  <a:gd name="T75" fmla="*/ 1462 h 1947"/>
                  <a:gd name="T76" fmla="*/ 792 w 3216"/>
                  <a:gd name="T77" fmla="*/ 1606 h 1947"/>
                  <a:gd name="T78" fmla="*/ 864 w 3216"/>
                  <a:gd name="T79" fmla="*/ 1554 h 1947"/>
                  <a:gd name="T80" fmla="*/ 911 w 3216"/>
                  <a:gd name="T81" fmla="*/ 1554 h 1947"/>
                  <a:gd name="T82" fmla="*/ 857 w 3216"/>
                  <a:gd name="T83" fmla="*/ 1592 h 1947"/>
                  <a:gd name="T84" fmla="*/ 795 w 3216"/>
                  <a:gd name="T85" fmla="*/ 1640 h 1947"/>
                  <a:gd name="T86" fmla="*/ 549 w 3216"/>
                  <a:gd name="T87" fmla="*/ 1759 h 1947"/>
                  <a:gd name="T88" fmla="*/ 625 w 3216"/>
                  <a:gd name="T89" fmla="*/ 1718 h 1947"/>
                  <a:gd name="T90" fmla="*/ 676 w 3216"/>
                  <a:gd name="T91" fmla="*/ 1718 h 1947"/>
                  <a:gd name="T92" fmla="*/ 611 w 3216"/>
                  <a:gd name="T93" fmla="*/ 1756 h 1947"/>
                  <a:gd name="T94" fmla="*/ 553 w 3216"/>
                  <a:gd name="T95" fmla="*/ 1790 h 1947"/>
                  <a:gd name="T96" fmla="*/ 287 w 3216"/>
                  <a:gd name="T97" fmla="*/ 1865 h 1947"/>
                  <a:gd name="T98" fmla="*/ 369 w 3216"/>
                  <a:gd name="T99" fmla="*/ 1838 h 1947"/>
                  <a:gd name="T100" fmla="*/ 420 w 3216"/>
                  <a:gd name="T101" fmla="*/ 1848 h 1947"/>
                  <a:gd name="T102" fmla="*/ 348 w 3216"/>
                  <a:gd name="T103" fmla="*/ 1875 h 1947"/>
                  <a:gd name="T104" fmla="*/ 283 w 3216"/>
                  <a:gd name="T105" fmla="*/ 1896 h 1947"/>
                  <a:gd name="T106" fmla="*/ 3 w 3216"/>
                  <a:gd name="T107" fmla="*/ 1916 h 1947"/>
                  <a:gd name="T108" fmla="*/ 89 w 3216"/>
                  <a:gd name="T109" fmla="*/ 1910 h 1947"/>
                  <a:gd name="T110" fmla="*/ 143 w 3216"/>
                  <a:gd name="T111" fmla="*/ 1927 h 1947"/>
                  <a:gd name="T112" fmla="*/ 65 w 3216"/>
                  <a:gd name="T113" fmla="*/ 1940 h 1947"/>
                  <a:gd name="T114" fmla="*/ 3 w 3216"/>
                  <a:gd name="T115" fmla="*/ 1947 h 1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3216" h="1947">
                    <a:moveTo>
                      <a:pt x="3072" y="34"/>
                    </a:moveTo>
                    <a:lnTo>
                      <a:pt x="3072" y="6"/>
                    </a:lnTo>
                    <a:lnTo>
                      <a:pt x="3079" y="6"/>
                    </a:lnTo>
                    <a:lnTo>
                      <a:pt x="3110" y="3"/>
                    </a:lnTo>
                    <a:lnTo>
                      <a:pt x="3144" y="3"/>
                    </a:lnTo>
                    <a:lnTo>
                      <a:pt x="3178" y="0"/>
                    </a:lnTo>
                    <a:lnTo>
                      <a:pt x="3216" y="0"/>
                    </a:lnTo>
                    <a:lnTo>
                      <a:pt x="3216" y="27"/>
                    </a:lnTo>
                    <a:lnTo>
                      <a:pt x="3182" y="30"/>
                    </a:lnTo>
                    <a:lnTo>
                      <a:pt x="3148" y="30"/>
                    </a:lnTo>
                    <a:lnTo>
                      <a:pt x="3113" y="30"/>
                    </a:lnTo>
                    <a:lnTo>
                      <a:pt x="3079" y="34"/>
                    </a:lnTo>
                    <a:lnTo>
                      <a:pt x="3072" y="34"/>
                    </a:lnTo>
                    <a:close/>
                    <a:moveTo>
                      <a:pt x="2796" y="85"/>
                    </a:moveTo>
                    <a:lnTo>
                      <a:pt x="2789" y="58"/>
                    </a:lnTo>
                    <a:lnTo>
                      <a:pt x="2789" y="58"/>
                    </a:lnTo>
                    <a:lnTo>
                      <a:pt x="2820" y="47"/>
                    </a:lnTo>
                    <a:lnTo>
                      <a:pt x="2851" y="41"/>
                    </a:lnTo>
                    <a:lnTo>
                      <a:pt x="2885" y="34"/>
                    </a:lnTo>
                    <a:lnTo>
                      <a:pt x="2915" y="27"/>
                    </a:lnTo>
                    <a:lnTo>
                      <a:pt x="2929" y="24"/>
                    </a:lnTo>
                    <a:lnTo>
                      <a:pt x="2932" y="54"/>
                    </a:lnTo>
                    <a:lnTo>
                      <a:pt x="2919" y="54"/>
                    </a:lnTo>
                    <a:lnTo>
                      <a:pt x="2888" y="61"/>
                    </a:lnTo>
                    <a:lnTo>
                      <a:pt x="2857" y="68"/>
                    </a:lnTo>
                    <a:lnTo>
                      <a:pt x="2827" y="75"/>
                    </a:lnTo>
                    <a:lnTo>
                      <a:pt x="2796" y="85"/>
                    </a:lnTo>
                    <a:lnTo>
                      <a:pt x="2796" y="85"/>
                    </a:lnTo>
                    <a:close/>
                    <a:moveTo>
                      <a:pt x="2530" y="181"/>
                    </a:moveTo>
                    <a:lnTo>
                      <a:pt x="2519" y="157"/>
                    </a:lnTo>
                    <a:lnTo>
                      <a:pt x="2526" y="153"/>
                    </a:lnTo>
                    <a:lnTo>
                      <a:pt x="2553" y="140"/>
                    </a:lnTo>
                    <a:lnTo>
                      <a:pt x="2584" y="126"/>
                    </a:lnTo>
                    <a:lnTo>
                      <a:pt x="2612" y="116"/>
                    </a:lnTo>
                    <a:lnTo>
                      <a:pt x="2642" y="106"/>
                    </a:lnTo>
                    <a:lnTo>
                      <a:pt x="2652" y="99"/>
                    </a:lnTo>
                    <a:lnTo>
                      <a:pt x="2663" y="126"/>
                    </a:lnTo>
                    <a:lnTo>
                      <a:pt x="2649" y="129"/>
                    </a:lnTo>
                    <a:lnTo>
                      <a:pt x="2622" y="143"/>
                    </a:lnTo>
                    <a:lnTo>
                      <a:pt x="2594" y="153"/>
                    </a:lnTo>
                    <a:lnTo>
                      <a:pt x="2567" y="167"/>
                    </a:lnTo>
                    <a:lnTo>
                      <a:pt x="2536" y="177"/>
                    </a:lnTo>
                    <a:lnTo>
                      <a:pt x="2530" y="181"/>
                    </a:lnTo>
                    <a:close/>
                    <a:moveTo>
                      <a:pt x="2284" y="317"/>
                    </a:moveTo>
                    <a:lnTo>
                      <a:pt x="2267" y="293"/>
                    </a:lnTo>
                    <a:lnTo>
                      <a:pt x="2280" y="287"/>
                    </a:lnTo>
                    <a:lnTo>
                      <a:pt x="2308" y="270"/>
                    </a:lnTo>
                    <a:lnTo>
                      <a:pt x="2335" y="252"/>
                    </a:lnTo>
                    <a:lnTo>
                      <a:pt x="2362" y="239"/>
                    </a:lnTo>
                    <a:lnTo>
                      <a:pt x="2390" y="222"/>
                    </a:lnTo>
                    <a:lnTo>
                      <a:pt x="2390" y="222"/>
                    </a:lnTo>
                    <a:lnTo>
                      <a:pt x="2403" y="246"/>
                    </a:lnTo>
                    <a:lnTo>
                      <a:pt x="2403" y="246"/>
                    </a:lnTo>
                    <a:lnTo>
                      <a:pt x="2376" y="263"/>
                    </a:lnTo>
                    <a:lnTo>
                      <a:pt x="2349" y="276"/>
                    </a:lnTo>
                    <a:lnTo>
                      <a:pt x="2321" y="293"/>
                    </a:lnTo>
                    <a:lnTo>
                      <a:pt x="2297" y="311"/>
                    </a:lnTo>
                    <a:lnTo>
                      <a:pt x="2284" y="317"/>
                    </a:lnTo>
                    <a:close/>
                    <a:moveTo>
                      <a:pt x="2055" y="485"/>
                    </a:moveTo>
                    <a:lnTo>
                      <a:pt x="2038" y="461"/>
                    </a:lnTo>
                    <a:lnTo>
                      <a:pt x="2055" y="447"/>
                    </a:lnTo>
                    <a:lnTo>
                      <a:pt x="2079" y="430"/>
                    </a:lnTo>
                    <a:lnTo>
                      <a:pt x="2103" y="410"/>
                    </a:lnTo>
                    <a:lnTo>
                      <a:pt x="2127" y="393"/>
                    </a:lnTo>
                    <a:lnTo>
                      <a:pt x="2151" y="375"/>
                    </a:lnTo>
                    <a:lnTo>
                      <a:pt x="2168" y="399"/>
                    </a:lnTo>
                    <a:lnTo>
                      <a:pt x="2144" y="413"/>
                    </a:lnTo>
                    <a:lnTo>
                      <a:pt x="2120" y="434"/>
                    </a:lnTo>
                    <a:lnTo>
                      <a:pt x="2096" y="451"/>
                    </a:lnTo>
                    <a:lnTo>
                      <a:pt x="2072" y="471"/>
                    </a:lnTo>
                    <a:lnTo>
                      <a:pt x="2055" y="485"/>
                    </a:lnTo>
                    <a:close/>
                    <a:moveTo>
                      <a:pt x="1840" y="669"/>
                    </a:moveTo>
                    <a:lnTo>
                      <a:pt x="1819" y="649"/>
                    </a:lnTo>
                    <a:lnTo>
                      <a:pt x="1860" y="611"/>
                    </a:lnTo>
                    <a:lnTo>
                      <a:pt x="1908" y="570"/>
                    </a:lnTo>
                    <a:lnTo>
                      <a:pt x="1925" y="553"/>
                    </a:lnTo>
                    <a:lnTo>
                      <a:pt x="1946" y="577"/>
                    </a:lnTo>
                    <a:lnTo>
                      <a:pt x="1929" y="591"/>
                    </a:lnTo>
                    <a:lnTo>
                      <a:pt x="1881" y="632"/>
                    </a:lnTo>
                    <a:lnTo>
                      <a:pt x="1840" y="669"/>
                    </a:lnTo>
                    <a:close/>
                    <a:moveTo>
                      <a:pt x="1635" y="867"/>
                    </a:moveTo>
                    <a:lnTo>
                      <a:pt x="1615" y="847"/>
                    </a:lnTo>
                    <a:lnTo>
                      <a:pt x="1676" y="785"/>
                    </a:lnTo>
                    <a:lnTo>
                      <a:pt x="1717" y="748"/>
                    </a:lnTo>
                    <a:lnTo>
                      <a:pt x="1738" y="768"/>
                    </a:lnTo>
                    <a:lnTo>
                      <a:pt x="1697" y="806"/>
                    </a:lnTo>
                    <a:lnTo>
                      <a:pt x="1635" y="867"/>
                    </a:lnTo>
                    <a:close/>
                    <a:moveTo>
                      <a:pt x="1434" y="1069"/>
                    </a:moveTo>
                    <a:lnTo>
                      <a:pt x="1413" y="1049"/>
                    </a:lnTo>
                    <a:lnTo>
                      <a:pt x="1495" y="963"/>
                    </a:lnTo>
                    <a:lnTo>
                      <a:pt x="1512" y="946"/>
                    </a:lnTo>
                    <a:lnTo>
                      <a:pt x="1533" y="967"/>
                    </a:lnTo>
                    <a:lnTo>
                      <a:pt x="1516" y="984"/>
                    </a:lnTo>
                    <a:lnTo>
                      <a:pt x="1434" y="1069"/>
                    </a:lnTo>
                    <a:close/>
                    <a:moveTo>
                      <a:pt x="1232" y="1267"/>
                    </a:moveTo>
                    <a:lnTo>
                      <a:pt x="1212" y="1247"/>
                    </a:lnTo>
                    <a:lnTo>
                      <a:pt x="1229" y="1230"/>
                    </a:lnTo>
                    <a:lnTo>
                      <a:pt x="1273" y="1189"/>
                    </a:lnTo>
                    <a:lnTo>
                      <a:pt x="1314" y="1148"/>
                    </a:lnTo>
                    <a:lnTo>
                      <a:pt x="1331" y="1168"/>
                    </a:lnTo>
                    <a:lnTo>
                      <a:pt x="1294" y="1209"/>
                    </a:lnTo>
                    <a:lnTo>
                      <a:pt x="1249" y="1250"/>
                    </a:lnTo>
                    <a:lnTo>
                      <a:pt x="1232" y="1267"/>
                    </a:lnTo>
                    <a:close/>
                    <a:moveTo>
                      <a:pt x="1021" y="1462"/>
                    </a:moveTo>
                    <a:lnTo>
                      <a:pt x="1000" y="1442"/>
                    </a:lnTo>
                    <a:lnTo>
                      <a:pt x="1004" y="1438"/>
                    </a:lnTo>
                    <a:lnTo>
                      <a:pt x="1048" y="1401"/>
                    </a:lnTo>
                    <a:lnTo>
                      <a:pt x="1096" y="1360"/>
                    </a:lnTo>
                    <a:lnTo>
                      <a:pt x="1106" y="1346"/>
                    </a:lnTo>
                    <a:lnTo>
                      <a:pt x="1126" y="1366"/>
                    </a:lnTo>
                    <a:lnTo>
                      <a:pt x="1113" y="1380"/>
                    </a:lnTo>
                    <a:lnTo>
                      <a:pt x="1068" y="1421"/>
                    </a:lnTo>
                    <a:lnTo>
                      <a:pt x="1021" y="1462"/>
                    </a:lnTo>
                    <a:lnTo>
                      <a:pt x="1021" y="1462"/>
                    </a:lnTo>
                    <a:close/>
                    <a:moveTo>
                      <a:pt x="795" y="1640"/>
                    </a:moveTo>
                    <a:lnTo>
                      <a:pt x="778" y="1616"/>
                    </a:lnTo>
                    <a:lnTo>
                      <a:pt x="792" y="1606"/>
                    </a:lnTo>
                    <a:lnTo>
                      <a:pt x="816" y="1588"/>
                    </a:lnTo>
                    <a:lnTo>
                      <a:pt x="840" y="1571"/>
                    </a:lnTo>
                    <a:lnTo>
                      <a:pt x="864" y="1554"/>
                    </a:lnTo>
                    <a:lnTo>
                      <a:pt x="887" y="1534"/>
                    </a:lnTo>
                    <a:lnTo>
                      <a:pt x="891" y="1530"/>
                    </a:lnTo>
                    <a:lnTo>
                      <a:pt x="911" y="1554"/>
                    </a:lnTo>
                    <a:lnTo>
                      <a:pt x="905" y="1558"/>
                    </a:lnTo>
                    <a:lnTo>
                      <a:pt x="881" y="1575"/>
                    </a:lnTo>
                    <a:lnTo>
                      <a:pt x="857" y="1592"/>
                    </a:lnTo>
                    <a:lnTo>
                      <a:pt x="833" y="1612"/>
                    </a:lnTo>
                    <a:lnTo>
                      <a:pt x="809" y="1629"/>
                    </a:lnTo>
                    <a:lnTo>
                      <a:pt x="795" y="1640"/>
                    </a:lnTo>
                    <a:close/>
                    <a:moveTo>
                      <a:pt x="553" y="1790"/>
                    </a:moveTo>
                    <a:lnTo>
                      <a:pt x="539" y="1763"/>
                    </a:lnTo>
                    <a:lnTo>
                      <a:pt x="549" y="1759"/>
                    </a:lnTo>
                    <a:lnTo>
                      <a:pt x="573" y="1746"/>
                    </a:lnTo>
                    <a:lnTo>
                      <a:pt x="597" y="1732"/>
                    </a:lnTo>
                    <a:lnTo>
                      <a:pt x="625" y="1718"/>
                    </a:lnTo>
                    <a:lnTo>
                      <a:pt x="648" y="1701"/>
                    </a:lnTo>
                    <a:lnTo>
                      <a:pt x="662" y="1694"/>
                    </a:lnTo>
                    <a:lnTo>
                      <a:pt x="676" y="1718"/>
                    </a:lnTo>
                    <a:lnTo>
                      <a:pt x="662" y="1725"/>
                    </a:lnTo>
                    <a:lnTo>
                      <a:pt x="638" y="1742"/>
                    </a:lnTo>
                    <a:lnTo>
                      <a:pt x="611" y="1756"/>
                    </a:lnTo>
                    <a:lnTo>
                      <a:pt x="587" y="1770"/>
                    </a:lnTo>
                    <a:lnTo>
                      <a:pt x="563" y="1783"/>
                    </a:lnTo>
                    <a:lnTo>
                      <a:pt x="553" y="1790"/>
                    </a:lnTo>
                    <a:close/>
                    <a:moveTo>
                      <a:pt x="283" y="1896"/>
                    </a:moveTo>
                    <a:lnTo>
                      <a:pt x="276" y="1869"/>
                    </a:lnTo>
                    <a:lnTo>
                      <a:pt x="287" y="1865"/>
                    </a:lnTo>
                    <a:lnTo>
                      <a:pt x="314" y="1858"/>
                    </a:lnTo>
                    <a:lnTo>
                      <a:pt x="341" y="1848"/>
                    </a:lnTo>
                    <a:lnTo>
                      <a:pt x="369" y="1838"/>
                    </a:lnTo>
                    <a:lnTo>
                      <a:pt x="392" y="1828"/>
                    </a:lnTo>
                    <a:lnTo>
                      <a:pt x="410" y="1821"/>
                    </a:lnTo>
                    <a:lnTo>
                      <a:pt x="420" y="1848"/>
                    </a:lnTo>
                    <a:lnTo>
                      <a:pt x="403" y="1855"/>
                    </a:lnTo>
                    <a:lnTo>
                      <a:pt x="375" y="1865"/>
                    </a:lnTo>
                    <a:lnTo>
                      <a:pt x="348" y="1875"/>
                    </a:lnTo>
                    <a:lnTo>
                      <a:pt x="321" y="1882"/>
                    </a:lnTo>
                    <a:lnTo>
                      <a:pt x="293" y="1893"/>
                    </a:lnTo>
                    <a:lnTo>
                      <a:pt x="283" y="1896"/>
                    </a:lnTo>
                    <a:close/>
                    <a:moveTo>
                      <a:pt x="3" y="1947"/>
                    </a:moveTo>
                    <a:lnTo>
                      <a:pt x="0" y="1916"/>
                    </a:lnTo>
                    <a:lnTo>
                      <a:pt x="3" y="1916"/>
                    </a:lnTo>
                    <a:lnTo>
                      <a:pt x="31" y="1913"/>
                    </a:lnTo>
                    <a:lnTo>
                      <a:pt x="61" y="1913"/>
                    </a:lnTo>
                    <a:lnTo>
                      <a:pt x="89" y="1910"/>
                    </a:lnTo>
                    <a:lnTo>
                      <a:pt x="119" y="1903"/>
                    </a:lnTo>
                    <a:lnTo>
                      <a:pt x="140" y="1899"/>
                    </a:lnTo>
                    <a:lnTo>
                      <a:pt x="143" y="1927"/>
                    </a:lnTo>
                    <a:lnTo>
                      <a:pt x="123" y="1930"/>
                    </a:lnTo>
                    <a:lnTo>
                      <a:pt x="92" y="1937"/>
                    </a:lnTo>
                    <a:lnTo>
                      <a:pt x="65" y="1940"/>
                    </a:lnTo>
                    <a:lnTo>
                      <a:pt x="34" y="1944"/>
                    </a:lnTo>
                    <a:lnTo>
                      <a:pt x="3" y="1944"/>
                    </a:lnTo>
                    <a:lnTo>
                      <a:pt x="3" y="1947"/>
                    </a:lnTo>
                    <a:close/>
                  </a:path>
                </a:pathLst>
              </a:custGeom>
              <a:solidFill>
                <a:srgbClr val="1F1A1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9" name="Line 13"/>
              <p:cNvSpPr>
                <a:spLocks noChangeShapeType="1"/>
              </p:cNvSpPr>
              <p:nvPr/>
            </p:nvSpPr>
            <p:spPr bwMode="auto">
              <a:xfrm flipH="1">
                <a:off x="1604" y="3019"/>
                <a:ext cx="7" cy="177"/>
              </a:xfrm>
              <a:prstGeom prst="line">
                <a:avLst/>
              </a:prstGeom>
              <a:noFill/>
              <a:ln w="4763">
                <a:solidFill>
                  <a:srgbClr val="1F1A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0" name="Line 14"/>
              <p:cNvSpPr>
                <a:spLocks noChangeShapeType="1"/>
              </p:cNvSpPr>
              <p:nvPr/>
            </p:nvSpPr>
            <p:spPr bwMode="auto">
              <a:xfrm flipH="1">
                <a:off x="2116" y="3019"/>
                <a:ext cx="7" cy="177"/>
              </a:xfrm>
              <a:prstGeom prst="line">
                <a:avLst/>
              </a:prstGeom>
              <a:noFill/>
              <a:ln w="4763">
                <a:solidFill>
                  <a:srgbClr val="1F1A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1" name="Line 15"/>
              <p:cNvSpPr>
                <a:spLocks noChangeShapeType="1"/>
              </p:cNvSpPr>
              <p:nvPr/>
            </p:nvSpPr>
            <p:spPr bwMode="auto">
              <a:xfrm flipH="1">
                <a:off x="2628" y="3019"/>
                <a:ext cx="7" cy="177"/>
              </a:xfrm>
              <a:prstGeom prst="line">
                <a:avLst/>
              </a:prstGeom>
              <a:noFill/>
              <a:ln w="4763">
                <a:solidFill>
                  <a:srgbClr val="1F1A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2" name="Line 16"/>
              <p:cNvSpPr>
                <a:spLocks noChangeShapeType="1"/>
              </p:cNvSpPr>
              <p:nvPr/>
            </p:nvSpPr>
            <p:spPr bwMode="auto">
              <a:xfrm flipH="1">
                <a:off x="3140" y="3019"/>
                <a:ext cx="7" cy="177"/>
              </a:xfrm>
              <a:prstGeom prst="line">
                <a:avLst/>
              </a:prstGeom>
              <a:noFill/>
              <a:ln w="4763">
                <a:solidFill>
                  <a:srgbClr val="1F1A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3" name="Line 17"/>
              <p:cNvSpPr>
                <a:spLocks noChangeShapeType="1"/>
              </p:cNvSpPr>
              <p:nvPr/>
            </p:nvSpPr>
            <p:spPr bwMode="auto">
              <a:xfrm flipH="1">
                <a:off x="3652" y="3019"/>
                <a:ext cx="10" cy="177"/>
              </a:xfrm>
              <a:prstGeom prst="line">
                <a:avLst/>
              </a:prstGeom>
              <a:noFill/>
              <a:ln w="4763">
                <a:solidFill>
                  <a:srgbClr val="1F1A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4" name="Line 18"/>
              <p:cNvSpPr>
                <a:spLocks noChangeShapeType="1"/>
              </p:cNvSpPr>
              <p:nvPr/>
            </p:nvSpPr>
            <p:spPr bwMode="auto">
              <a:xfrm flipH="1">
                <a:off x="4164" y="3019"/>
                <a:ext cx="11" cy="177"/>
              </a:xfrm>
              <a:prstGeom prst="line">
                <a:avLst/>
              </a:prstGeom>
              <a:noFill/>
              <a:ln w="4763">
                <a:solidFill>
                  <a:srgbClr val="1F1A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 flipH="1">
                <a:off x="4676" y="3019"/>
                <a:ext cx="11" cy="177"/>
              </a:xfrm>
              <a:prstGeom prst="line">
                <a:avLst/>
              </a:prstGeom>
              <a:noFill/>
              <a:ln w="4763">
                <a:solidFill>
                  <a:srgbClr val="1F1A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6" name="Rectangle 20"/>
              <p:cNvSpPr>
                <a:spLocks noChangeArrowheads="1"/>
              </p:cNvSpPr>
              <p:nvPr/>
            </p:nvSpPr>
            <p:spPr bwMode="auto">
              <a:xfrm>
                <a:off x="5175" y="2797"/>
                <a:ext cx="112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altLang="ru-RU" sz="2100">
                    <a:solidFill>
                      <a:srgbClr val="1F1A17"/>
                    </a:solidFill>
                  </a:rPr>
                  <a:t>X</a:t>
                </a:r>
                <a:endParaRPr lang="ru-RU" altLang="ru-RU" sz="2400" b="1"/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>
                <a:off x="3656" y="1953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/>
            </p:nvSpPr>
            <p:spPr bwMode="auto">
              <a:xfrm>
                <a:off x="3656" y="1976"/>
                <a:ext cx="1" cy="18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/>
            </p:nvSpPr>
            <p:spPr bwMode="auto">
              <a:xfrm>
                <a:off x="3656" y="2000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0" name="Line 24"/>
              <p:cNvSpPr>
                <a:spLocks noChangeShapeType="1"/>
              </p:cNvSpPr>
              <p:nvPr/>
            </p:nvSpPr>
            <p:spPr bwMode="auto">
              <a:xfrm>
                <a:off x="3656" y="2028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1" name="Line 25"/>
              <p:cNvSpPr>
                <a:spLocks noChangeShapeType="1"/>
              </p:cNvSpPr>
              <p:nvPr/>
            </p:nvSpPr>
            <p:spPr bwMode="auto">
              <a:xfrm>
                <a:off x="3656" y="2052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2" name="Line 26"/>
              <p:cNvSpPr>
                <a:spLocks noChangeShapeType="1"/>
              </p:cNvSpPr>
              <p:nvPr/>
            </p:nvSpPr>
            <p:spPr bwMode="auto">
              <a:xfrm>
                <a:off x="3656" y="2076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3" name="Line 27"/>
              <p:cNvSpPr>
                <a:spLocks noChangeShapeType="1"/>
              </p:cNvSpPr>
              <p:nvPr/>
            </p:nvSpPr>
            <p:spPr bwMode="auto">
              <a:xfrm>
                <a:off x="3656" y="2099"/>
                <a:ext cx="1" cy="18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4" name="Line 28"/>
              <p:cNvSpPr>
                <a:spLocks noChangeShapeType="1"/>
              </p:cNvSpPr>
              <p:nvPr/>
            </p:nvSpPr>
            <p:spPr bwMode="auto">
              <a:xfrm>
                <a:off x="3656" y="2123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5" name="Line 29"/>
              <p:cNvSpPr>
                <a:spLocks noChangeShapeType="1"/>
              </p:cNvSpPr>
              <p:nvPr/>
            </p:nvSpPr>
            <p:spPr bwMode="auto">
              <a:xfrm>
                <a:off x="3656" y="2151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6" name="Line 30"/>
              <p:cNvSpPr>
                <a:spLocks noChangeShapeType="1"/>
              </p:cNvSpPr>
              <p:nvPr/>
            </p:nvSpPr>
            <p:spPr bwMode="auto">
              <a:xfrm>
                <a:off x="3656" y="2175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7" name="Line 31"/>
              <p:cNvSpPr>
                <a:spLocks noChangeShapeType="1"/>
              </p:cNvSpPr>
              <p:nvPr/>
            </p:nvSpPr>
            <p:spPr bwMode="auto">
              <a:xfrm>
                <a:off x="3656" y="2199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8" name="Line 32"/>
              <p:cNvSpPr>
                <a:spLocks noChangeShapeType="1"/>
              </p:cNvSpPr>
              <p:nvPr/>
            </p:nvSpPr>
            <p:spPr bwMode="auto">
              <a:xfrm>
                <a:off x="3656" y="2222"/>
                <a:ext cx="1" cy="18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9" name="Line 33"/>
              <p:cNvSpPr>
                <a:spLocks noChangeShapeType="1"/>
              </p:cNvSpPr>
              <p:nvPr/>
            </p:nvSpPr>
            <p:spPr bwMode="auto">
              <a:xfrm>
                <a:off x="3656" y="2246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0" name="Line 34"/>
              <p:cNvSpPr>
                <a:spLocks noChangeShapeType="1"/>
              </p:cNvSpPr>
              <p:nvPr/>
            </p:nvSpPr>
            <p:spPr bwMode="auto">
              <a:xfrm>
                <a:off x="3656" y="2274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1" name="Line 35"/>
              <p:cNvSpPr>
                <a:spLocks noChangeShapeType="1"/>
              </p:cNvSpPr>
              <p:nvPr/>
            </p:nvSpPr>
            <p:spPr bwMode="auto">
              <a:xfrm>
                <a:off x="3656" y="2298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2" name="Line 36"/>
              <p:cNvSpPr>
                <a:spLocks noChangeShapeType="1"/>
              </p:cNvSpPr>
              <p:nvPr/>
            </p:nvSpPr>
            <p:spPr bwMode="auto">
              <a:xfrm>
                <a:off x="3656" y="2322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3" name="Line 37"/>
              <p:cNvSpPr>
                <a:spLocks noChangeShapeType="1"/>
              </p:cNvSpPr>
              <p:nvPr/>
            </p:nvSpPr>
            <p:spPr bwMode="auto">
              <a:xfrm>
                <a:off x="3656" y="2345"/>
                <a:ext cx="1" cy="18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4" name="Line 38"/>
              <p:cNvSpPr>
                <a:spLocks noChangeShapeType="1"/>
              </p:cNvSpPr>
              <p:nvPr/>
            </p:nvSpPr>
            <p:spPr bwMode="auto">
              <a:xfrm>
                <a:off x="3656" y="2369"/>
                <a:ext cx="1" cy="18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5" name="Line 39"/>
              <p:cNvSpPr>
                <a:spLocks noChangeShapeType="1"/>
              </p:cNvSpPr>
              <p:nvPr/>
            </p:nvSpPr>
            <p:spPr bwMode="auto">
              <a:xfrm>
                <a:off x="3656" y="2397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6" name="Line 40"/>
              <p:cNvSpPr>
                <a:spLocks noChangeShapeType="1"/>
              </p:cNvSpPr>
              <p:nvPr/>
            </p:nvSpPr>
            <p:spPr bwMode="auto">
              <a:xfrm>
                <a:off x="3656" y="2421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7" name="Line 41"/>
              <p:cNvSpPr>
                <a:spLocks noChangeShapeType="1"/>
              </p:cNvSpPr>
              <p:nvPr/>
            </p:nvSpPr>
            <p:spPr bwMode="auto">
              <a:xfrm>
                <a:off x="3656" y="2445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8" name="Line 42"/>
              <p:cNvSpPr>
                <a:spLocks noChangeShapeType="1"/>
              </p:cNvSpPr>
              <p:nvPr/>
            </p:nvSpPr>
            <p:spPr bwMode="auto">
              <a:xfrm>
                <a:off x="3656" y="2469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9" name="Line 43"/>
              <p:cNvSpPr>
                <a:spLocks noChangeShapeType="1"/>
              </p:cNvSpPr>
              <p:nvPr/>
            </p:nvSpPr>
            <p:spPr bwMode="auto">
              <a:xfrm>
                <a:off x="3656" y="2492"/>
                <a:ext cx="1" cy="18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0" name="Line 44"/>
              <p:cNvSpPr>
                <a:spLocks noChangeShapeType="1"/>
              </p:cNvSpPr>
              <p:nvPr/>
            </p:nvSpPr>
            <p:spPr bwMode="auto">
              <a:xfrm>
                <a:off x="3656" y="2520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1" name="Line 45"/>
              <p:cNvSpPr>
                <a:spLocks noChangeShapeType="1"/>
              </p:cNvSpPr>
              <p:nvPr/>
            </p:nvSpPr>
            <p:spPr bwMode="auto">
              <a:xfrm>
                <a:off x="3656" y="2544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2" name="Line 46"/>
              <p:cNvSpPr>
                <a:spLocks noChangeShapeType="1"/>
              </p:cNvSpPr>
              <p:nvPr/>
            </p:nvSpPr>
            <p:spPr bwMode="auto">
              <a:xfrm>
                <a:off x="3656" y="2568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3" name="Line 47"/>
              <p:cNvSpPr>
                <a:spLocks noChangeShapeType="1"/>
              </p:cNvSpPr>
              <p:nvPr/>
            </p:nvSpPr>
            <p:spPr bwMode="auto">
              <a:xfrm>
                <a:off x="3656" y="2592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4" name="Line 48"/>
              <p:cNvSpPr>
                <a:spLocks noChangeShapeType="1"/>
              </p:cNvSpPr>
              <p:nvPr/>
            </p:nvSpPr>
            <p:spPr bwMode="auto">
              <a:xfrm>
                <a:off x="3656" y="2615"/>
                <a:ext cx="1" cy="18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5" name="Line 49"/>
              <p:cNvSpPr>
                <a:spLocks noChangeShapeType="1"/>
              </p:cNvSpPr>
              <p:nvPr/>
            </p:nvSpPr>
            <p:spPr bwMode="auto">
              <a:xfrm>
                <a:off x="3656" y="2643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6" name="Line 50"/>
              <p:cNvSpPr>
                <a:spLocks noChangeShapeType="1"/>
              </p:cNvSpPr>
              <p:nvPr/>
            </p:nvSpPr>
            <p:spPr bwMode="auto">
              <a:xfrm>
                <a:off x="3656" y="2667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7" name="Line 51"/>
              <p:cNvSpPr>
                <a:spLocks noChangeShapeType="1"/>
              </p:cNvSpPr>
              <p:nvPr/>
            </p:nvSpPr>
            <p:spPr bwMode="auto">
              <a:xfrm>
                <a:off x="3656" y="2691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8" name="Line 52"/>
              <p:cNvSpPr>
                <a:spLocks noChangeShapeType="1"/>
              </p:cNvSpPr>
              <p:nvPr/>
            </p:nvSpPr>
            <p:spPr bwMode="auto">
              <a:xfrm>
                <a:off x="3656" y="2715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9" name="Line 53"/>
              <p:cNvSpPr>
                <a:spLocks noChangeShapeType="1"/>
              </p:cNvSpPr>
              <p:nvPr/>
            </p:nvSpPr>
            <p:spPr bwMode="auto">
              <a:xfrm>
                <a:off x="3656" y="2738"/>
                <a:ext cx="1" cy="18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0" name="Line 54"/>
              <p:cNvSpPr>
                <a:spLocks noChangeShapeType="1"/>
              </p:cNvSpPr>
              <p:nvPr/>
            </p:nvSpPr>
            <p:spPr bwMode="auto">
              <a:xfrm>
                <a:off x="3656" y="2766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1" name="Line 55"/>
              <p:cNvSpPr>
                <a:spLocks noChangeShapeType="1"/>
              </p:cNvSpPr>
              <p:nvPr/>
            </p:nvSpPr>
            <p:spPr bwMode="auto">
              <a:xfrm>
                <a:off x="3656" y="2790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2" name="Line 56"/>
              <p:cNvSpPr>
                <a:spLocks noChangeShapeType="1"/>
              </p:cNvSpPr>
              <p:nvPr/>
            </p:nvSpPr>
            <p:spPr bwMode="auto">
              <a:xfrm>
                <a:off x="3656" y="2814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3" name="Line 57"/>
              <p:cNvSpPr>
                <a:spLocks noChangeShapeType="1"/>
              </p:cNvSpPr>
              <p:nvPr/>
            </p:nvSpPr>
            <p:spPr bwMode="auto">
              <a:xfrm>
                <a:off x="3656" y="2838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4" name="Line 58"/>
              <p:cNvSpPr>
                <a:spLocks noChangeShapeType="1"/>
              </p:cNvSpPr>
              <p:nvPr/>
            </p:nvSpPr>
            <p:spPr bwMode="auto">
              <a:xfrm>
                <a:off x="3656" y="2861"/>
                <a:ext cx="1" cy="18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5" name="Line 59"/>
              <p:cNvSpPr>
                <a:spLocks noChangeShapeType="1"/>
              </p:cNvSpPr>
              <p:nvPr/>
            </p:nvSpPr>
            <p:spPr bwMode="auto">
              <a:xfrm>
                <a:off x="3656" y="2885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6" name="Line 60"/>
              <p:cNvSpPr>
                <a:spLocks noChangeShapeType="1"/>
              </p:cNvSpPr>
              <p:nvPr/>
            </p:nvSpPr>
            <p:spPr bwMode="auto">
              <a:xfrm>
                <a:off x="3656" y="2913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auto">
              <a:xfrm>
                <a:off x="3656" y="2937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8" name="Line 62"/>
              <p:cNvSpPr>
                <a:spLocks noChangeShapeType="1"/>
              </p:cNvSpPr>
              <p:nvPr/>
            </p:nvSpPr>
            <p:spPr bwMode="auto">
              <a:xfrm>
                <a:off x="3656" y="296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9" name="Line 63"/>
              <p:cNvSpPr>
                <a:spLocks noChangeShapeType="1"/>
              </p:cNvSpPr>
              <p:nvPr/>
            </p:nvSpPr>
            <p:spPr bwMode="auto">
              <a:xfrm>
                <a:off x="3656" y="2984"/>
                <a:ext cx="1" cy="18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0" name="Line 64"/>
              <p:cNvSpPr>
                <a:spLocks noChangeShapeType="1"/>
              </p:cNvSpPr>
              <p:nvPr/>
            </p:nvSpPr>
            <p:spPr bwMode="auto">
              <a:xfrm>
                <a:off x="4168" y="1645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/>
            </p:nvSpPr>
            <p:spPr bwMode="auto">
              <a:xfrm>
                <a:off x="4168" y="1669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2" name="Line 66"/>
              <p:cNvSpPr>
                <a:spLocks noChangeShapeType="1"/>
              </p:cNvSpPr>
              <p:nvPr/>
            </p:nvSpPr>
            <p:spPr bwMode="auto">
              <a:xfrm>
                <a:off x="4168" y="1693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3" name="Line 67"/>
              <p:cNvSpPr>
                <a:spLocks noChangeShapeType="1"/>
              </p:cNvSpPr>
              <p:nvPr/>
            </p:nvSpPr>
            <p:spPr bwMode="auto">
              <a:xfrm>
                <a:off x="4168" y="1717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4" name="Line 68"/>
              <p:cNvSpPr>
                <a:spLocks noChangeShapeType="1"/>
              </p:cNvSpPr>
              <p:nvPr/>
            </p:nvSpPr>
            <p:spPr bwMode="auto">
              <a:xfrm>
                <a:off x="4168" y="174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>
                <a:off x="4168" y="1768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6" name="Line 70"/>
              <p:cNvSpPr>
                <a:spLocks noChangeShapeType="1"/>
              </p:cNvSpPr>
              <p:nvPr/>
            </p:nvSpPr>
            <p:spPr bwMode="auto">
              <a:xfrm>
                <a:off x="4168" y="1792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7" name="Line 71"/>
              <p:cNvSpPr>
                <a:spLocks noChangeShapeType="1"/>
              </p:cNvSpPr>
              <p:nvPr/>
            </p:nvSpPr>
            <p:spPr bwMode="auto">
              <a:xfrm>
                <a:off x="4168" y="1816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8" name="Line 72"/>
              <p:cNvSpPr>
                <a:spLocks noChangeShapeType="1"/>
              </p:cNvSpPr>
              <p:nvPr/>
            </p:nvSpPr>
            <p:spPr bwMode="auto">
              <a:xfrm>
                <a:off x="4168" y="1840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9" name="Line 73"/>
              <p:cNvSpPr>
                <a:spLocks noChangeShapeType="1"/>
              </p:cNvSpPr>
              <p:nvPr/>
            </p:nvSpPr>
            <p:spPr bwMode="auto">
              <a:xfrm>
                <a:off x="4168" y="1864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0" name="Line 74"/>
              <p:cNvSpPr>
                <a:spLocks noChangeShapeType="1"/>
              </p:cNvSpPr>
              <p:nvPr/>
            </p:nvSpPr>
            <p:spPr bwMode="auto">
              <a:xfrm>
                <a:off x="4168" y="1891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1" name="Line 75"/>
              <p:cNvSpPr>
                <a:spLocks noChangeShapeType="1"/>
              </p:cNvSpPr>
              <p:nvPr/>
            </p:nvSpPr>
            <p:spPr bwMode="auto">
              <a:xfrm>
                <a:off x="4168" y="1915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2" name="Line 76"/>
              <p:cNvSpPr>
                <a:spLocks noChangeShapeType="1"/>
              </p:cNvSpPr>
              <p:nvPr/>
            </p:nvSpPr>
            <p:spPr bwMode="auto">
              <a:xfrm>
                <a:off x="4168" y="1939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3" name="Line 77"/>
              <p:cNvSpPr>
                <a:spLocks noChangeShapeType="1"/>
              </p:cNvSpPr>
              <p:nvPr/>
            </p:nvSpPr>
            <p:spPr bwMode="auto">
              <a:xfrm>
                <a:off x="4168" y="1963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4" name="Line 78"/>
              <p:cNvSpPr>
                <a:spLocks noChangeShapeType="1"/>
              </p:cNvSpPr>
              <p:nvPr/>
            </p:nvSpPr>
            <p:spPr bwMode="auto">
              <a:xfrm>
                <a:off x="4168" y="1987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5" name="Line 79"/>
              <p:cNvSpPr>
                <a:spLocks noChangeShapeType="1"/>
              </p:cNvSpPr>
              <p:nvPr/>
            </p:nvSpPr>
            <p:spPr bwMode="auto">
              <a:xfrm>
                <a:off x="4168" y="2014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6" name="Line 80"/>
              <p:cNvSpPr>
                <a:spLocks noChangeShapeType="1"/>
              </p:cNvSpPr>
              <p:nvPr/>
            </p:nvSpPr>
            <p:spPr bwMode="auto">
              <a:xfrm>
                <a:off x="4168" y="2038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7" name="Line 81"/>
              <p:cNvSpPr>
                <a:spLocks noChangeShapeType="1"/>
              </p:cNvSpPr>
              <p:nvPr/>
            </p:nvSpPr>
            <p:spPr bwMode="auto">
              <a:xfrm>
                <a:off x="4168" y="2062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8" name="Line 82"/>
              <p:cNvSpPr>
                <a:spLocks noChangeShapeType="1"/>
              </p:cNvSpPr>
              <p:nvPr/>
            </p:nvSpPr>
            <p:spPr bwMode="auto">
              <a:xfrm>
                <a:off x="4168" y="2086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9" name="Line 83"/>
              <p:cNvSpPr>
                <a:spLocks noChangeShapeType="1"/>
              </p:cNvSpPr>
              <p:nvPr/>
            </p:nvSpPr>
            <p:spPr bwMode="auto">
              <a:xfrm>
                <a:off x="4168" y="2110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0" name="Line 84"/>
              <p:cNvSpPr>
                <a:spLocks noChangeShapeType="1"/>
              </p:cNvSpPr>
              <p:nvPr/>
            </p:nvSpPr>
            <p:spPr bwMode="auto">
              <a:xfrm>
                <a:off x="4168" y="2137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1" name="Line 85"/>
              <p:cNvSpPr>
                <a:spLocks noChangeShapeType="1"/>
              </p:cNvSpPr>
              <p:nvPr/>
            </p:nvSpPr>
            <p:spPr bwMode="auto">
              <a:xfrm>
                <a:off x="4168" y="2161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2" name="Line 86"/>
              <p:cNvSpPr>
                <a:spLocks noChangeShapeType="1"/>
              </p:cNvSpPr>
              <p:nvPr/>
            </p:nvSpPr>
            <p:spPr bwMode="auto">
              <a:xfrm>
                <a:off x="4168" y="2185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3" name="Line 87"/>
              <p:cNvSpPr>
                <a:spLocks noChangeShapeType="1"/>
              </p:cNvSpPr>
              <p:nvPr/>
            </p:nvSpPr>
            <p:spPr bwMode="auto">
              <a:xfrm>
                <a:off x="4168" y="2209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4" name="Line 88"/>
              <p:cNvSpPr>
                <a:spLocks noChangeShapeType="1"/>
              </p:cNvSpPr>
              <p:nvPr/>
            </p:nvSpPr>
            <p:spPr bwMode="auto">
              <a:xfrm>
                <a:off x="4168" y="2233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5" name="Line 89"/>
              <p:cNvSpPr>
                <a:spLocks noChangeShapeType="1"/>
              </p:cNvSpPr>
              <p:nvPr/>
            </p:nvSpPr>
            <p:spPr bwMode="auto">
              <a:xfrm>
                <a:off x="4168" y="2260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6" name="Line 90"/>
              <p:cNvSpPr>
                <a:spLocks noChangeShapeType="1"/>
              </p:cNvSpPr>
              <p:nvPr/>
            </p:nvSpPr>
            <p:spPr bwMode="auto">
              <a:xfrm>
                <a:off x="4168" y="2284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7" name="Line 91"/>
              <p:cNvSpPr>
                <a:spLocks noChangeShapeType="1"/>
              </p:cNvSpPr>
              <p:nvPr/>
            </p:nvSpPr>
            <p:spPr bwMode="auto">
              <a:xfrm>
                <a:off x="4168" y="2308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8" name="Line 92"/>
              <p:cNvSpPr>
                <a:spLocks noChangeShapeType="1"/>
              </p:cNvSpPr>
              <p:nvPr/>
            </p:nvSpPr>
            <p:spPr bwMode="auto">
              <a:xfrm>
                <a:off x="4168" y="2332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9" name="Line 93"/>
              <p:cNvSpPr>
                <a:spLocks noChangeShapeType="1"/>
              </p:cNvSpPr>
              <p:nvPr/>
            </p:nvSpPr>
            <p:spPr bwMode="auto">
              <a:xfrm>
                <a:off x="4168" y="2356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0" name="Line 94"/>
              <p:cNvSpPr>
                <a:spLocks noChangeShapeType="1"/>
              </p:cNvSpPr>
              <p:nvPr/>
            </p:nvSpPr>
            <p:spPr bwMode="auto">
              <a:xfrm>
                <a:off x="4168" y="2383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1" name="Line 95"/>
              <p:cNvSpPr>
                <a:spLocks noChangeShapeType="1"/>
              </p:cNvSpPr>
              <p:nvPr/>
            </p:nvSpPr>
            <p:spPr bwMode="auto">
              <a:xfrm>
                <a:off x="4168" y="2407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2" name="Line 96"/>
              <p:cNvSpPr>
                <a:spLocks noChangeShapeType="1"/>
              </p:cNvSpPr>
              <p:nvPr/>
            </p:nvSpPr>
            <p:spPr bwMode="auto">
              <a:xfrm>
                <a:off x="4168" y="2431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3" name="Line 97"/>
              <p:cNvSpPr>
                <a:spLocks noChangeShapeType="1"/>
              </p:cNvSpPr>
              <p:nvPr/>
            </p:nvSpPr>
            <p:spPr bwMode="auto">
              <a:xfrm>
                <a:off x="4168" y="2455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4" name="Line 98"/>
              <p:cNvSpPr>
                <a:spLocks noChangeShapeType="1"/>
              </p:cNvSpPr>
              <p:nvPr/>
            </p:nvSpPr>
            <p:spPr bwMode="auto">
              <a:xfrm>
                <a:off x="4168" y="2479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5" name="Line 99"/>
              <p:cNvSpPr>
                <a:spLocks noChangeShapeType="1"/>
              </p:cNvSpPr>
              <p:nvPr/>
            </p:nvSpPr>
            <p:spPr bwMode="auto">
              <a:xfrm>
                <a:off x="4168" y="2506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6" name="Line 100"/>
              <p:cNvSpPr>
                <a:spLocks noChangeShapeType="1"/>
              </p:cNvSpPr>
              <p:nvPr/>
            </p:nvSpPr>
            <p:spPr bwMode="auto">
              <a:xfrm>
                <a:off x="4168" y="2530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7" name="Line 101"/>
              <p:cNvSpPr>
                <a:spLocks noChangeShapeType="1"/>
              </p:cNvSpPr>
              <p:nvPr/>
            </p:nvSpPr>
            <p:spPr bwMode="auto">
              <a:xfrm>
                <a:off x="4168" y="2554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8" name="Line 102"/>
              <p:cNvSpPr>
                <a:spLocks noChangeShapeType="1"/>
              </p:cNvSpPr>
              <p:nvPr/>
            </p:nvSpPr>
            <p:spPr bwMode="auto">
              <a:xfrm>
                <a:off x="4168" y="2578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9" name="Line 103"/>
              <p:cNvSpPr>
                <a:spLocks noChangeShapeType="1"/>
              </p:cNvSpPr>
              <p:nvPr/>
            </p:nvSpPr>
            <p:spPr bwMode="auto">
              <a:xfrm>
                <a:off x="4168" y="2602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0" name="Line 104"/>
              <p:cNvSpPr>
                <a:spLocks noChangeShapeType="1"/>
              </p:cNvSpPr>
              <p:nvPr/>
            </p:nvSpPr>
            <p:spPr bwMode="auto">
              <a:xfrm>
                <a:off x="4168" y="2629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1" name="Line 105"/>
              <p:cNvSpPr>
                <a:spLocks noChangeShapeType="1"/>
              </p:cNvSpPr>
              <p:nvPr/>
            </p:nvSpPr>
            <p:spPr bwMode="auto">
              <a:xfrm>
                <a:off x="4168" y="2653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2" name="Line 106"/>
              <p:cNvSpPr>
                <a:spLocks noChangeShapeType="1"/>
              </p:cNvSpPr>
              <p:nvPr/>
            </p:nvSpPr>
            <p:spPr bwMode="auto">
              <a:xfrm>
                <a:off x="4168" y="2677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3" name="Line 107"/>
              <p:cNvSpPr>
                <a:spLocks noChangeShapeType="1"/>
              </p:cNvSpPr>
              <p:nvPr/>
            </p:nvSpPr>
            <p:spPr bwMode="auto">
              <a:xfrm>
                <a:off x="4168" y="270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4" name="Line 108"/>
              <p:cNvSpPr>
                <a:spLocks noChangeShapeType="1"/>
              </p:cNvSpPr>
              <p:nvPr/>
            </p:nvSpPr>
            <p:spPr bwMode="auto">
              <a:xfrm>
                <a:off x="4168" y="2725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5" name="Line 109"/>
              <p:cNvSpPr>
                <a:spLocks noChangeShapeType="1"/>
              </p:cNvSpPr>
              <p:nvPr/>
            </p:nvSpPr>
            <p:spPr bwMode="auto">
              <a:xfrm>
                <a:off x="4168" y="2749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6" name="Line 110"/>
              <p:cNvSpPr>
                <a:spLocks noChangeShapeType="1"/>
              </p:cNvSpPr>
              <p:nvPr/>
            </p:nvSpPr>
            <p:spPr bwMode="auto">
              <a:xfrm>
                <a:off x="4168" y="2776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7" name="Line 111"/>
              <p:cNvSpPr>
                <a:spLocks noChangeShapeType="1"/>
              </p:cNvSpPr>
              <p:nvPr/>
            </p:nvSpPr>
            <p:spPr bwMode="auto">
              <a:xfrm>
                <a:off x="4168" y="2800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8" name="Line 112"/>
              <p:cNvSpPr>
                <a:spLocks noChangeShapeType="1"/>
              </p:cNvSpPr>
              <p:nvPr/>
            </p:nvSpPr>
            <p:spPr bwMode="auto">
              <a:xfrm>
                <a:off x="4168" y="2824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9" name="Line 113"/>
              <p:cNvSpPr>
                <a:spLocks noChangeShapeType="1"/>
              </p:cNvSpPr>
              <p:nvPr/>
            </p:nvSpPr>
            <p:spPr bwMode="auto">
              <a:xfrm>
                <a:off x="4168" y="2848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0" name="Line 114"/>
              <p:cNvSpPr>
                <a:spLocks noChangeShapeType="1"/>
              </p:cNvSpPr>
              <p:nvPr/>
            </p:nvSpPr>
            <p:spPr bwMode="auto">
              <a:xfrm>
                <a:off x="4168" y="2872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1" name="Line 115"/>
              <p:cNvSpPr>
                <a:spLocks noChangeShapeType="1"/>
              </p:cNvSpPr>
              <p:nvPr/>
            </p:nvSpPr>
            <p:spPr bwMode="auto">
              <a:xfrm>
                <a:off x="4168" y="2899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2" name="Line 116"/>
              <p:cNvSpPr>
                <a:spLocks noChangeShapeType="1"/>
              </p:cNvSpPr>
              <p:nvPr/>
            </p:nvSpPr>
            <p:spPr bwMode="auto">
              <a:xfrm>
                <a:off x="4168" y="2923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3" name="Line 117"/>
              <p:cNvSpPr>
                <a:spLocks noChangeShapeType="1"/>
              </p:cNvSpPr>
              <p:nvPr/>
            </p:nvSpPr>
            <p:spPr bwMode="auto">
              <a:xfrm>
                <a:off x="4168" y="2947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4" name="Line 118"/>
              <p:cNvSpPr>
                <a:spLocks noChangeShapeType="1"/>
              </p:cNvSpPr>
              <p:nvPr/>
            </p:nvSpPr>
            <p:spPr bwMode="auto">
              <a:xfrm>
                <a:off x="4168" y="297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5" name="Line 119"/>
              <p:cNvSpPr>
                <a:spLocks noChangeShapeType="1"/>
              </p:cNvSpPr>
              <p:nvPr/>
            </p:nvSpPr>
            <p:spPr bwMode="auto">
              <a:xfrm>
                <a:off x="4168" y="2995"/>
                <a:ext cx="1" cy="10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6" name="Line 120"/>
              <p:cNvSpPr>
                <a:spLocks noChangeShapeType="1"/>
              </p:cNvSpPr>
              <p:nvPr/>
            </p:nvSpPr>
            <p:spPr bwMode="auto">
              <a:xfrm>
                <a:off x="4168" y="2995"/>
                <a:ext cx="1" cy="10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7" name="Line 121"/>
              <p:cNvSpPr>
                <a:spLocks noChangeShapeType="1"/>
              </p:cNvSpPr>
              <p:nvPr/>
            </p:nvSpPr>
            <p:spPr bwMode="auto">
              <a:xfrm>
                <a:off x="4690" y="146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8" name="Line 122"/>
              <p:cNvSpPr>
                <a:spLocks noChangeShapeType="1"/>
              </p:cNvSpPr>
              <p:nvPr/>
            </p:nvSpPr>
            <p:spPr bwMode="auto">
              <a:xfrm>
                <a:off x="4690" y="1488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9" name="Line 123"/>
              <p:cNvSpPr>
                <a:spLocks noChangeShapeType="1"/>
              </p:cNvSpPr>
              <p:nvPr/>
            </p:nvSpPr>
            <p:spPr bwMode="auto">
              <a:xfrm>
                <a:off x="4690" y="1512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00" name="Line 124"/>
              <p:cNvSpPr>
                <a:spLocks noChangeShapeType="1"/>
              </p:cNvSpPr>
              <p:nvPr/>
            </p:nvSpPr>
            <p:spPr bwMode="auto">
              <a:xfrm>
                <a:off x="4690" y="1536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01" name="Line 125"/>
              <p:cNvSpPr>
                <a:spLocks noChangeShapeType="1"/>
              </p:cNvSpPr>
              <p:nvPr/>
            </p:nvSpPr>
            <p:spPr bwMode="auto">
              <a:xfrm>
                <a:off x="4690" y="1560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02" name="Line 126"/>
              <p:cNvSpPr>
                <a:spLocks noChangeShapeType="1"/>
              </p:cNvSpPr>
              <p:nvPr/>
            </p:nvSpPr>
            <p:spPr bwMode="auto">
              <a:xfrm>
                <a:off x="4690" y="1584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03" name="Line 127"/>
              <p:cNvSpPr>
                <a:spLocks noChangeShapeType="1"/>
              </p:cNvSpPr>
              <p:nvPr/>
            </p:nvSpPr>
            <p:spPr bwMode="auto">
              <a:xfrm>
                <a:off x="4690" y="1611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04" name="Line 128"/>
              <p:cNvSpPr>
                <a:spLocks noChangeShapeType="1"/>
              </p:cNvSpPr>
              <p:nvPr/>
            </p:nvSpPr>
            <p:spPr bwMode="auto">
              <a:xfrm>
                <a:off x="4690" y="1635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05" name="Line 129"/>
              <p:cNvSpPr>
                <a:spLocks noChangeShapeType="1"/>
              </p:cNvSpPr>
              <p:nvPr/>
            </p:nvSpPr>
            <p:spPr bwMode="auto">
              <a:xfrm>
                <a:off x="4690" y="1659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06" name="Line 130"/>
              <p:cNvSpPr>
                <a:spLocks noChangeShapeType="1"/>
              </p:cNvSpPr>
              <p:nvPr/>
            </p:nvSpPr>
            <p:spPr bwMode="auto">
              <a:xfrm>
                <a:off x="4690" y="1683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07" name="Line 131"/>
              <p:cNvSpPr>
                <a:spLocks noChangeShapeType="1"/>
              </p:cNvSpPr>
              <p:nvPr/>
            </p:nvSpPr>
            <p:spPr bwMode="auto">
              <a:xfrm>
                <a:off x="4690" y="1707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08" name="Line 132"/>
              <p:cNvSpPr>
                <a:spLocks noChangeShapeType="1"/>
              </p:cNvSpPr>
              <p:nvPr/>
            </p:nvSpPr>
            <p:spPr bwMode="auto">
              <a:xfrm>
                <a:off x="4690" y="1734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09" name="Line 133"/>
              <p:cNvSpPr>
                <a:spLocks noChangeShapeType="1"/>
              </p:cNvSpPr>
              <p:nvPr/>
            </p:nvSpPr>
            <p:spPr bwMode="auto">
              <a:xfrm>
                <a:off x="4690" y="1758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10" name="Line 134"/>
              <p:cNvSpPr>
                <a:spLocks noChangeShapeType="1"/>
              </p:cNvSpPr>
              <p:nvPr/>
            </p:nvSpPr>
            <p:spPr bwMode="auto">
              <a:xfrm>
                <a:off x="4690" y="1782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11" name="Line 135"/>
              <p:cNvSpPr>
                <a:spLocks noChangeShapeType="1"/>
              </p:cNvSpPr>
              <p:nvPr/>
            </p:nvSpPr>
            <p:spPr bwMode="auto">
              <a:xfrm>
                <a:off x="4690" y="1806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12" name="Line 136"/>
              <p:cNvSpPr>
                <a:spLocks noChangeShapeType="1"/>
              </p:cNvSpPr>
              <p:nvPr/>
            </p:nvSpPr>
            <p:spPr bwMode="auto">
              <a:xfrm>
                <a:off x="4690" y="1830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13" name="Line 137"/>
              <p:cNvSpPr>
                <a:spLocks noChangeShapeType="1"/>
              </p:cNvSpPr>
              <p:nvPr/>
            </p:nvSpPr>
            <p:spPr bwMode="auto">
              <a:xfrm>
                <a:off x="4690" y="1857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14" name="Line 138"/>
              <p:cNvSpPr>
                <a:spLocks noChangeShapeType="1"/>
              </p:cNvSpPr>
              <p:nvPr/>
            </p:nvSpPr>
            <p:spPr bwMode="auto">
              <a:xfrm>
                <a:off x="4690" y="1881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15" name="Line 139"/>
              <p:cNvSpPr>
                <a:spLocks noChangeShapeType="1"/>
              </p:cNvSpPr>
              <p:nvPr/>
            </p:nvSpPr>
            <p:spPr bwMode="auto">
              <a:xfrm>
                <a:off x="4690" y="1905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16" name="Line 140"/>
              <p:cNvSpPr>
                <a:spLocks noChangeShapeType="1"/>
              </p:cNvSpPr>
              <p:nvPr/>
            </p:nvSpPr>
            <p:spPr bwMode="auto">
              <a:xfrm>
                <a:off x="4690" y="1929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17" name="Line 141"/>
              <p:cNvSpPr>
                <a:spLocks noChangeShapeType="1"/>
              </p:cNvSpPr>
              <p:nvPr/>
            </p:nvSpPr>
            <p:spPr bwMode="auto">
              <a:xfrm>
                <a:off x="4690" y="1953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18" name="Line 142"/>
              <p:cNvSpPr>
                <a:spLocks noChangeShapeType="1"/>
              </p:cNvSpPr>
              <p:nvPr/>
            </p:nvSpPr>
            <p:spPr bwMode="auto">
              <a:xfrm>
                <a:off x="4690" y="1980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19" name="Line 143"/>
              <p:cNvSpPr>
                <a:spLocks noChangeShapeType="1"/>
              </p:cNvSpPr>
              <p:nvPr/>
            </p:nvSpPr>
            <p:spPr bwMode="auto">
              <a:xfrm>
                <a:off x="4690" y="2004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20" name="Line 144"/>
              <p:cNvSpPr>
                <a:spLocks noChangeShapeType="1"/>
              </p:cNvSpPr>
              <p:nvPr/>
            </p:nvSpPr>
            <p:spPr bwMode="auto">
              <a:xfrm>
                <a:off x="4690" y="2028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21" name="Line 145"/>
              <p:cNvSpPr>
                <a:spLocks noChangeShapeType="1"/>
              </p:cNvSpPr>
              <p:nvPr/>
            </p:nvSpPr>
            <p:spPr bwMode="auto">
              <a:xfrm>
                <a:off x="4690" y="2052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22" name="Line 146"/>
              <p:cNvSpPr>
                <a:spLocks noChangeShapeType="1"/>
              </p:cNvSpPr>
              <p:nvPr/>
            </p:nvSpPr>
            <p:spPr bwMode="auto">
              <a:xfrm>
                <a:off x="4690" y="2076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23" name="Line 147"/>
              <p:cNvSpPr>
                <a:spLocks noChangeShapeType="1"/>
              </p:cNvSpPr>
              <p:nvPr/>
            </p:nvSpPr>
            <p:spPr bwMode="auto">
              <a:xfrm>
                <a:off x="4690" y="2103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24" name="Line 148"/>
              <p:cNvSpPr>
                <a:spLocks noChangeShapeType="1"/>
              </p:cNvSpPr>
              <p:nvPr/>
            </p:nvSpPr>
            <p:spPr bwMode="auto">
              <a:xfrm>
                <a:off x="4690" y="2127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25" name="Line 149"/>
              <p:cNvSpPr>
                <a:spLocks noChangeShapeType="1"/>
              </p:cNvSpPr>
              <p:nvPr/>
            </p:nvSpPr>
            <p:spPr bwMode="auto">
              <a:xfrm>
                <a:off x="4690" y="2151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26" name="Line 150"/>
              <p:cNvSpPr>
                <a:spLocks noChangeShapeType="1"/>
              </p:cNvSpPr>
              <p:nvPr/>
            </p:nvSpPr>
            <p:spPr bwMode="auto">
              <a:xfrm>
                <a:off x="4690" y="2175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27" name="Line 151"/>
              <p:cNvSpPr>
                <a:spLocks noChangeShapeType="1"/>
              </p:cNvSpPr>
              <p:nvPr/>
            </p:nvSpPr>
            <p:spPr bwMode="auto">
              <a:xfrm>
                <a:off x="4690" y="2199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28" name="Line 152"/>
              <p:cNvSpPr>
                <a:spLocks noChangeShapeType="1"/>
              </p:cNvSpPr>
              <p:nvPr/>
            </p:nvSpPr>
            <p:spPr bwMode="auto">
              <a:xfrm>
                <a:off x="4690" y="2226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29" name="Line 153"/>
              <p:cNvSpPr>
                <a:spLocks noChangeShapeType="1"/>
              </p:cNvSpPr>
              <p:nvPr/>
            </p:nvSpPr>
            <p:spPr bwMode="auto">
              <a:xfrm>
                <a:off x="4690" y="2250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0" name="Line 154"/>
              <p:cNvSpPr>
                <a:spLocks noChangeShapeType="1"/>
              </p:cNvSpPr>
              <p:nvPr/>
            </p:nvSpPr>
            <p:spPr bwMode="auto">
              <a:xfrm>
                <a:off x="4690" y="2274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1" name="Line 155"/>
              <p:cNvSpPr>
                <a:spLocks noChangeShapeType="1"/>
              </p:cNvSpPr>
              <p:nvPr/>
            </p:nvSpPr>
            <p:spPr bwMode="auto">
              <a:xfrm>
                <a:off x="4690" y="2298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2" name="Line 156"/>
              <p:cNvSpPr>
                <a:spLocks noChangeShapeType="1"/>
              </p:cNvSpPr>
              <p:nvPr/>
            </p:nvSpPr>
            <p:spPr bwMode="auto">
              <a:xfrm>
                <a:off x="4690" y="2322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3" name="Line 157"/>
              <p:cNvSpPr>
                <a:spLocks noChangeShapeType="1"/>
              </p:cNvSpPr>
              <p:nvPr/>
            </p:nvSpPr>
            <p:spPr bwMode="auto">
              <a:xfrm>
                <a:off x="4690" y="2349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4" name="Line 158"/>
              <p:cNvSpPr>
                <a:spLocks noChangeShapeType="1"/>
              </p:cNvSpPr>
              <p:nvPr/>
            </p:nvSpPr>
            <p:spPr bwMode="auto">
              <a:xfrm>
                <a:off x="4690" y="2373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5" name="Line 159"/>
              <p:cNvSpPr>
                <a:spLocks noChangeShapeType="1"/>
              </p:cNvSpPr>
              <p:nvPr/>
            </p:nvSpPr>
            <p:spPr bwMode="auto">
              <a:xfrm>
                <a:off x="4690" y="2397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6" name="Line 160"/>
              <p:cNvSpPr>
                <a:spLocks noChangeShapeType="1"/>
              </p:cNvSpPr>
              <p:nvPr/>
            </p:nvSpPr>
            <p:spPr bwMode="auto">
              <a:xfrm>
                <a:off x="4690" y="242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7" name="Line 161"/>
              <p:cNvSpPr>
                <a:spLocks noChangeShapeType="1"/>
              </p:cNvSpPr>
              <p:nvPr/>
            </p:nvSpPr>
            <p:spPr bwMode="auto">
              <a:xfrm>
                <a:off x="4690" y="2445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8" name="Line 162"/>
              <p:cNvSpPr>
                <a:spLocks noChangeShapeType="1"/>
              </p:cNvSpPr>
              <p:nvPr/>
            </p:nvSpPr>
            <p:spPr bwMode="auto">
              <a:xfrm>
                <a:off x="4690" y="2472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9" name="Line 163"/>
              <p:cNvSpPr>
                <a:spLocks noChangeShapeType="1"/>
              </p:cNvSpPr>
              <p:nvPr/>
            </p:nvSpPr>
            <p:spPr bwMode="auto">
              <a:xfrm>
                <a:off x="4690" y="2496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40" name="Line 164"/>
              <p:cNvSpPr>
                <a:spLocks noChangeShapeType="1"/>
              </p:cNvSpPr>
              <p:nvPr/>
            </p:nvSpPr>
            <p:spPr bwMode="auto">
              <a:xfrm>
                <a:off x="4690" y="2520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41" name="Line 165"/>
              <p:cNvSpPr>
                <a:spLocks noChangeShapeType="1"/>
              </p:cNvSpPr>
              <p:nvPr/>
            </p:nvSpPr>
            <p:spPr bwMode="auto">
              <a:xfrm>
                <a:off x="4690" y="2544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42" name="Line 166"/>
              <p:cNvSpPr>
                <a:spLocks noChangeShapeType="1"/>
              </p:cNvSpPr>
              <p:nvPr/>
            </p:nvSpPr>
            <p:spPr bwMode="auto">
              <a:xfrm>
                <a:off x="4690" y="2568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43" name="Line 167"/>
              <p:cNvSpPr>
                <a:spLocks noChangeShapeType="1"/>
              </p:cNvSpPr>
              <p:nvPr/>
            </p:nvSpPr>
            <p:spPr bwMode="auto">
              <a:xfrm>
                <a:off x="4690" y="2595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44" name="Line 168"/>
              <p:cNvSpPr>
                <a:spLocks noChangeShapeType="1"/>
              </p:cNvSpPr>
              <p:nvPr/>
            </p:nvSpPr>
            <p:spPr bwMode="auto">
              <a:xfrm>
                <a:off x="4690" y="2619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45" name="Line 169"/>
              <p:cNvSpPr>
                <a:spLocks noChangeShapeType="1"/>
              </p:cNvSpPr>
              <p:nvPr/>
            </p:nvSpPr>
            <p:spPr bwMode="auto">
              <a:xfrm>
                <a:off x="4690" y="2643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46" name="Line 170"/>
              <p:cNvSpPr>
                <a:spLocks noChangeShapeType="1"/>
              </p:cNvSpPr>
              <p:nvPr/>
            </p:nvSpPr>
            <p:spPr bwMode="auto">
              <a:xfrm>
                <a:off x="4690" y="2667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47" name="Line 171"/>
              <p:cNvSpPr>
                <a:spLocks noChangeShapeType="1"/>
              </p:cNvSpPr>
              <p:nvPr/>
            </p:nvSpPr>
            <p:spPr bwMode="auto">
              <a:xfrm>
                <a:off x="4690" y="269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48" name="Line 172"/>
              <p:cNvSpPr>
                <a:spLocks noChangeShapeType="1"/>
              </p:cNvSpPr>
              <p:nvPr/>
            </p:nvSpPr>
            <p:spPr bwMode="auto">
              <a:xfrm>
                <a:off x="4690" y="2718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49" name="Line 173"/>
              <p:cNvSpPr>
                <a:spLocks noChangeShapeType="1"/>
              </p:cNvSpPr>
              <p:nvPr/>
            </p:nvSpPr>
            <p:spPr bwMode="auto">
              <a:xfrm>
                <a:off x="4690" y="2742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50" name="Line 174"/>
              <p:cNvSpPr>
                <a:spLocks noChangeShapeType="1"/>
              </p:cNvSpPr>
              <p:nvPr/>
            </p:nvSpPr>
            <p:spPr bwMode="auto">
              <a:xfrm>
                <a:off x="4690" y="2766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51" name="Line 175"/>
              <p:cNvSpPr>
                <a:spLocks noChangeShapeType="1"/>
              </p:cNvSpPr>
              <p:nvPr/>
            </p:nvSpPr>
            <p:spPr bwMode="auto">
              <a:xfrm>
                <a:off x="4690" y="2790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52" name="Line 176"/>
              <p:cNvSpPr>
                <a:spLocks noChangeShapeType="1"/>
              </p:cNvSpPr>
              <p:nvPr/>
            </p:nvSpPr>
            <p:spPr bwMode="auto">
              <a:xfrm>
                <a:off x="4690" y="2814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53" name="Line 177"/>
              <p:cNvSpPr>
                <a:spLocks noChangeShapeType="1"/>
              </p:cNvSpPr>
              <p:nvPr/>
            </p:nvSpPr>
            <p:spPr bwMode="auto">
              <a:xfrm>
                <a:off x="4690" y="2838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54" name="Line 178"/>
              <p:cNvSpPr>
                <a:spLocks noChangeShapeType="1"/>
              </p:cNvSpPr>
              <p:nvPr/>
            </p:nvSpPr>
            <p:spPr bwMode="auto">
              <a:xfrm>
                <a:off x="4690" y="2865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55" name="Line 179"/>
              <p:cNvSpPr>
                <a:spLocks noChangeShapeType="1"/>
              </p:cNvSpPr>
              <p:nvPr/>
            </p:nvSpPr>
            <p:spPr bwMode="auto">
              <a:xfrm>
                <a:off x="4690" y="2889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56" name="Line 180"/>
              <p:cNvSpPr>
                <a:spLocks noChangeShapeType="1"/>
              </p:cNvSpPr>
              <p:nvPr/>
            </p:nvSpPr>
            <p:spPr bwMode="auto">
              <a:xfrm>
                <a:off x="4690" y="2913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57" name="Line 181"/>
              <p:cNvSpPr>
                <a:spLocks noChangeShapeType="1"/>
              </p:cNvSpPr>
              <p:nvPr/>
            </p:nvSpPr>
            <p:spPr bwMode="auto">
              <a:xfrm>
                <a:off x="4690" y="2937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58" name="Line 182"/>
              <p:cNvSpPr>
                <a:spLocks noChangeShapeType="1"/>
              </p:cNvSpPr>
              <p:nvPr/>
            </p:nvSpPr>
            <p:spPr bwMode="auto">
              <a:xfrm>
                <a:off x="4690" y="296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59" name="Line 183"/>
              <p:cNvSpPr>
                <a:spLocks noChangeShapeType="1"/>
              </p:cNvSpPr>
              <p:nvPr/>
            </p:nvSpPr>
            <p:spPr bwMode="auto">
              <a:xfrm>
                <a:off x="4690" y="2988"/>
                <a:ext cx="1" cy="10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60" name="Line 184"/>
              <p:cNvSpPr>
                <a:spLocks noChangeShapeType="1"/>
              </p:cNvSpPr>
              <p:nvPr/>
            </p:nvSpPr>
            <p:spPr bwMode="auto">
              <a:xfrm>
                <a:off x="4690" y="2988"/>
                <a:ext cx="1" cy="10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61" name="Line 185"/>
              <p:cNvSpPr>
                <a:spLocks noChangeShapeType="1"/>
              </p:cNvSpPr>
              <p:nvPr/>
            </p:nvSpPr>
            <p:spPr bwMode="auto">
              <a:xfrm>
                <a:off x="2116" y="312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62" name="Line 186"/>
              <p:cNvSpPr>
                <a:spLocks noChangeShapeType="1"/>
              </p:cNvSpPr>
              <p:nvPr/>
            </p:nvSpPr>
            <p:spPr bwMode="auto">
              <a:xfrm>
                <a:off x="2116" y="3145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63" name="Line 187"/>
              <p:cNvSpPr>
                <a:spLocks noChangeShapeType="1"/>
              </p:cNvSpPr>
              <p:nvPr/>
            </p:nvSpPr>
            <p:spPr bwMode="auto">
              <a:xfrm>
                <a:off x="2116" y="3172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64" name="Line 188"/>
              <p:cNvSpPr>
                <a:spLocks noChangeShapeType="1"/>
              </p:cNvSpPr>
              <p:nvPr/>
            </p:nvSpPr>
            <p:spPr bwMode="auto">
              <a:xfrm>
                <a:off x="2116" y="3196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65" name="Line 189"/>
              <p:cNvSpPr>
                <a:spLocks noChangeShapeType="1"/>
              </p:cNvSpPr>
              <p:nvPr/>
            </p:nvSpPr>
            <p:spPr bwMode="auto">
              <a:xfrm>
                <a:off x="2116" y="3220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66" name="Line 190"/>
              <p:cNvSpPr>
                <a:spLocks noChangeShapeType="1"/>
              </p:cNvSpPr>
              <p:nvPr/>
            </p:nvSpPr>
            <p:spPr bwMode="auto">
              <a:xfrm>
                <a:off x="2116" y="3244"/>
                <a:ext cx="1" cy="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67" name="Line 191"/>
              <p:cNvSpPr>
                <a:spLocks noChangeShapeType="1"/>
              </p:cNvSpPr>
              <p:nvPr/>
            </p:nvSpPr>
            <p:spPr bwMode="auto">
              <a:xfrm>
                <a:off x="2116" y="3244"/>
                <a:ext cx="1" cy="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68" name="Line 192"/>
              <p:cNvSpPr>
                <a:spLocks noChangeShapeType="1"/>
              </p:cNvSpPr>
              <p:nvPr/>
            </p:nvSpPr>
            <p:spPr bwMode="auto">
              <a:xfrm>
                <a:off x="2635" y="2923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69" name="Line 193"/>
              <p:cNvSpPr>
                <a:spLocks noChangeShapeType="1"/>
              </p:cNvSpPr>
              <p:nvPr/>
            </p:nvSpPr>
            <p:spPr bwMode="auto">
              <a:xfrm>
                <a:off x="2635" y="2940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70" name="Line 194"/>
              <p:cNvSpPr>
                <a:spLocks noChangeShapeType="1"/>
              </p:cNvSpPr>
              <p:nvPr/>
            </p:nvSpPr>
            <p:spPr bwMode="auto">
              <a:xfrm>
                <a:off x="2635" y="2957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71" name="Line 195"/>
              <p:cNvSpPr>
                <a:spLocks noChangeShapeType="1"/>
              </p:cNvSpPr>
              <p:nvPr/>
            </p:nvSpPr>
            <p:spPr bwMode="auto">
              <a:xfrm>
                <a:off x="2635" y="2978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72" name="Line 196"/>
              <p:cNvSpPr>
                <a:spLocks noChangeShapeType="1"/>
              </p:cNvSpPr>
              <p:nvPr/>
            </p:nvSpPr>
            <p:spPr bwMode="auto">
              <a:xfrm>
                <a:off x="2635" y="2978"/>
                <a:ext cx="1" cy="13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73" name="Line 197"/>
              <p:cNvSpPr>
                <a:spLocks noChangeShapeType="1"/>
              </p:cNvSpPr>
              <p:nvPr/>
            </p:nvSpPr>
            <p:spPr bwMode="auto">
              <a:xfrm>
                <a:off x="3143" y="2465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74" name="Line 198"/>
              <p:cNvSpPr>
                <a:spLocks noChangeShapeType="1"/>
              </p:cNvSpPr>
              <p:nvPr/>
            </p:nvSpPr>
            <p:spPr bwMode="auto">
              <a:xfrm>
                <a:off x="3143" y="2489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75" name="Line 199"/>
              <p:cNvSpPr>
                <a:spLocks noChangeShapeType="1"/>
              </p:cNvSpPr>
              <p:nvPr/>
            </p:nvSpPr>
            <p:spPr bwMode="auto">
              <a:xfrm>
                <a:off x="3143" y="2516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76" name="Line 200"/>
              <p:cNvSpPr>
                <a:spLocks noChangeShapeType="1"/>
              </p:cNvSpPr>
              <p:nvPr/>
            </p:nvSpPr>
            <p:spPr bwMode="auto">
              <a:xfrm>
                <a:off x="3143" y="2540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77" name="Line 201"/>
              <p:cNvSpPr>
                <a:spLocks noChangeShapeType="1"/>
              </p:cNvSpPr>
              <p:nvPr/>
            </p:nvSpPr>
            <p:spPr bwMode="auto">
              <a:xfrm>
                <a:off x="3143" y="2564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78" name="Line 202"/>
              <p:cNvSpPr>
                <a:spLocks noChangeShapeType="1"/>
              </p:cNvSpPr>
              <p:nvPr/>
            </p:nvSpPr>
            <p:spPr bwMode="auto">
              <a:xfrm>
                <a:off x="3143" y="2588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79" name="Line 203"/>
              <p:cNvSpPr>
                <a:spLocks noChangeShapeType="1"/>
              </p:cNvSpPr>
              <p:nvPr/>
            </p:nvSpPr>
            <p:spPr bwMode="auto">
              <a:xfrm>
                <a:off x="3143" y="2612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80" name="Line 204"/>
              <p:cNvSpPr>
                <a:spLocks noChangeShapeType="1"/>
              </p:cNvSpPr>
              <p:nvPr/>
            </p:nvSpPr>
            <p:spPr bwMode="auto">
              <a:xfrm>
                <a:off x="3143" y="2639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81" name="Line 205"/>
              <p:cNvSpPr>
                <a:spLocks noChangeShapeType="1"/>
              </p:cNvSpPr>
              <p:nvPr/>
            </p:nvSpPr>
            <p:spPr bwMode="auto">
              <a:xfrm>
                <a:off x="3143" y="2663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82" name="Line 206"/>
              <p:cNvSpPr>
                <a:spLocks noChangeShapeType="1"/>
              </p:cNvSpPr>
              <p:nvPr/>
            </p:nvSpPr>
            <p:spPr bwMode="auto">
              <a:xfrm>
                <a:off x="3143" y="2687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83" name="Line 207"/>
              <p:cNvSpPr>
                <a:spLocks noChangeShapeType="1"/>
              </p:cNvSpPr>
              <p:nvPr/>
            </p:nvSpPr>
            <p:spPr bwMode="auto">
              <a:xfrm>
                <a:off x="3143" y="271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84" name="Line 208"/>
              <p:cNvSpPr>
                <a:spLocks noChangeShapeType="1"/>
              </p:cNvSpPr>
              <p:nvPr/>
            </p:nvSpPr>
            <p:spPr bwMode="auto">
              <a:xfrm>
                <a:off x="3143" y="2735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85" name="Line 209"/>
              <p:cNvSpPr>
                <a:spLocks noChangeShapeType="1"/>
              </p:cNvSpPr>
              <p:nvPr/>
            </p:nvSpPr>
            <p:spPr bwMode="auto">
              <a:xfrm>
                <a:off x="3143" y="2762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786" name="Group 210"/>
            <p:cNvGrpSpPr>
              <a:grpSpLocks/>
            </p:cNvGrpSpPr>
            <p:nvPr/>
          </p:nvGrpSpPr>
          <p:grpSpPr bwMode="auto">
            <a:xfrm>
              <a:off x="1413" y="1461"/>
              <a:ext cx="3277" cy="1899"/>
              <a:chOff x="1413" y="1461"/>
              <a:chExt cx="3277" cy="1899"/>
            </a:xfrm>
          </p:grpSpPr>
          <p:sp>
            <p:nvSpPr>
              <p:cNvPr id="24787" name="Line 211"/>
              <p:cNvSpPr>
                <a:spLocks noChangeShapeType="1"/>
              </p:cNvSpPr>
              <p:nvPr/>
            </p:nvSpPr>
            <p:spPr bwMode="auto">
              <a:xfrm>
                <a:off x="3143" y="2786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88" name="Line 212"/>
              <p:cNvSpPr>
                <a:spLocks noChangeShapeType="1"/>
              </p:cNvSpPr>
              <p:nvPr/>
            </p:nvSpPr>
            <p:spPr bwMode="auto">
              <a:xfrm>
                <a:off x="3143" y="2810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89" name="Line 213"/>
              <p:cNvSpPr>
                <a:spLocks noChangeShapeType="1"/>
              </p:cNvSpPr>
              <p:nvPr/>
            </p:nvSpPr>
            <p:spPr bwMode="auto">
              <a:xfrm>
                <a:off x="3143" y="2834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90" name="Line 214"/>
              <p:cNvSpPr>
                <a:spLocks noChangeShapeType="1"/>
              </p:cNvSpPr>
              <p:nvPr/>
            </p:nvSpPr>
            <p:spPr bwMode="auto">
              <a:xfrm>
                <a:off x="3143" y="2858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91" name="Line 215"/>
              <p:cNvSpPr>
                <a:spLocks noChangeShapeType="1"/>
              </p:cNvSpPr>
              <p:nvPr/>
            </p:nvSpPr>
            <p:spPr bwMode="auto">
              <a:xfrm>
                <a:off x="3143" y="2885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92" name="Line 216"/>
              <p:cNvSpPr>
                <a:spLocks noChangeShapeType="1"/>
              </p:cNvSpPr>
              <p:nvPr/>
            </p:nvSpPr>
            <p:spPr bwMode="auto">
              <a:xfrm>
                <a:off x="3143" y="2909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93" name="Line 217"/>
              <p:cNvSpPr>
                <a:spLocks noChangeShapeType="1"/>
              </p:cNvSpPr>
              <p:nvPr/>
            </p:nvSpPr>
            <p:spPr bwMode="auto">
              <a:xfrm>
                <a:off x="3143" y="2933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94" name="Line 218"/>
              <p:cNvSpPr>
                <a:spLocks noChangeShapeType="1"/>
              </p:cNvSpPr>
              <p:nvPr/>
            </p:nvSpPr>
            <p:spPr bwMode="auto">
              <a:xfrm>
                <a:off x="3143" y="2957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95" name="Line 219"/>
              <p:cNvSpPr>
                <a:spLocks noChangeShapeType="1"/>
              </p:cNvSpPr>
              <p:nvPr/>
            </p:nvSpPr>
            <p:spPr bwMode="auto">
              <a:xfrm>
                <a:off x="3143" y="298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96" name="Line 220"/>
              <p:cNvSpPr>
                <a:spLocks noChangeShapeType="1"/>
              </p:cNvSpPr>
              <p:nvPr/>
            </p:nvSpPr>
            <p:spPr bwMode="auto">
              <a:xfrm>
                <a:off x="3143" y="3008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97" name="Line 221"/>
              <p:cNvSpPr>
                <a:spLocks noChangeShapeType="1"/>
              </p:cNvSpPr>
              <p:nvPr/>
            </p:nvSpPr>
            <p:spPr bwMode="auto">
              <a:xfrm>
                <a:off x="3143" y="3008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98" name="Line 222"/>
              <p:cNvSpPr>
                <a:spLocks noChangeShapeType="1"/>
              </p:cNvSpPr>
              <p:nvPr/>
            </p:nvSpPr>
            <p:spPr bwMode="auto">
              <a:xfrm>
                <a:off x="1600" y="3121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99" name="Line 223"/>
              <p:cNvSpPr>
                <a:spLocks noChangeShapeType="1"/>
              </p:cNvSpPr>
              <p:nvPr/>
            </p:nvSpPr>
            <p:spPr bwMode="auto">
              <a:xfrm>
                <a:off x="1600" y="3145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00" name="Line 224"/>
              <p:cNvSpPr>
                <a:spLocks noChangeShapeType="1"/>
              </p:cNvSpPr>
              <p:nvPr/>
            </p:nvSpPr>
            <p:spPr bwMode="auto">
              <a:xfrm>
                <a:off x="1600" y="3172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01" name="Line 225"/>
              <p:cNvSpPr>
                <a:spLocks noChangeShapeType="1"/>
              </p:cNvSpPr>
              <p:nvPr/>
            </p:nvSpPr>
            <p:spPr bwMode="auto">
              <a:xfrm>
                <a:off x="1600" y="3196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02" name="Line 226"/>
              <p:cNvSpPr>
                <a:spLocks noChangeShapeType="1"/>
              </p:cNvSpPr>
              <p:nvPr/>
            </p:nvSpPr>
            <p:spPr bwMode="auto">
              <a:xfrm>
                <a:off x="1600" y="3220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03" name="Line 227"/>
              <p:cNvSpPr>
                <a:spLocks noChangeShapeType="1"/>
              </p:cNvSpPr>
              <p:nvPr/>
            </p:nvSpPr>
            <p:spPr bwMode="auto">
              <a:xfrm>
                <a:off x="1600" y="3244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04" name="Line 228"/>
              <p:cNvSpPr>
                <a:spLocks noChangeShapeType="1"/>
              </p:cNvSpPr>
              <p:nvPr/>
            </p:nvSpPr>
            <p:spPr bwMode="auto">
              <a:xfrm>
                <a:off x="1600" y="3268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05" name="Line 229"/>
              <p:cNvSpPr>
                <a:spLocks noChangeShapeType="1"/>
              </p:cNvSpPr>
              <p:nvPr/>
            </p:nvSpPr>
            <p:spPr bwMode="auto">
              <a:xfrm>
                <a:off x="1600" y="3295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06" name="Line 230"/>
              <p:cNvSpPr>
                <a:spLocks noChangeShapeType="1"/>
              </p:cNvSpPr>
              <p:nvPr/>
            </p:nvSpPr>
            <p:spPr bwMode="auto">
              <a:xfrm>
                <a:off x="1600" y="3319"/>
                <a:ext cx="1" cy="14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07" name="Line 231"/>
              <p:cNvSpPr>
                <a:spLocks noChangeShapeType="1"/>
              </p:cNvSpPr>
              <p:nvPr/>
            </p:nvSpPr>
            <p:spPr bwMode="auto">
              <a:xfrm>
                <a:off x="1600" y="3343"/>
                <a:ext cx="1" cy="17"/>
              </a:xfrm>
              <a:prstGeom prst="line">
                <a:avLst/>
              </a:prstGeom>
              <a:noFill/>
              <a:ln w="0">
                <a:solidFill>
                  <a:srgbClr val="EB3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08" name="Line 232"/>
              <p:cNvSpPr>
                <a:spLocks noChangeShapeType="1"/>
              </p:cNvSpPr>
              <p:nvPr/>
            </p:nvSpPr>
            <p:spPr bwMode="auto">
              <a:xfrm flipH="1">
                <a:off x="4659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09" name="Line 233"/>
              <p:cNvSpPr>
                <a:spLocks noChangeShapeType="1"/>
              </p:cNvSpPr>
              <p:nvPr/>
            </p:nvSpPr>
            <p:spPr bwMode="auto">
              <a:xfrm flipH="1">
                <a:off x="4615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10" name="Line 234"/>
              <p:cNvSpPr>
                <a:spLocks noChangeShapeType="1"/>
              </p:cNvSpPr>
              <p:nvPr/>
            </p:nvSpPr>
            <p:spPr bwMode="auto">
              <a:xfrm flipH="1">
                <a:off x="4567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11" name="Line 235"/>
              <p:cNvSpPr>
                <a:spLocks noChangeShapeType="1"/>
              </p:cNvSpPr>
              <p:nvPr/>
            </p:nvSpPr>
            <p:spPr bwMode="auto">
              <a:xfrm flipH="1">
                <a:off x="4523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12" name="Line 236"/>
              <p:cNvSpPr>
                <a:spLocks noChangeShapeType="1"/>
              </p:cNvSpPr>
              <p:nvPr/>
            </p:nvSpPr>
            <p:spPr bwMode="auto">
              <a:xfrm flipH="1">
                <a:off x="4475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13" name="Line 237"/>
              <p:cNvSpPr>
                <a:spLocks noChangeShapeType="1"/>
              </p:cNvSpPr>
              <p:nvPr/>
            </p:nvSpPr>
            <p:spPr bwMode="auto">
              <a:xfrm flipH="1">
                <a:off x="4431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14" name="Line 238"/>
              <p:cNvSpPr>
                <a:spLocks noChangeShapeType="1"/>
              </p:cNvSpPr>
              <p:nvPr/>
            </p:nvSpPr>
            <p:spPr bwMode="auto">
              <a:xfrm flipH="1">
                <a:off x="4383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15" name="Line 239"/>
              <p:cNvSpPr>
                <a:spLocks noChangeShapeType="1"/>
              </p:cNvSpPr>
              <p:nvPr/>
            </p:nvSpPr>
            <p:spPr bwMode="auto">
              <a:xfrm flipH="1">
                <a:off x="4338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16" name="Line 240"/>
              <p:cNvSpPr>
                <a:spLocks noChangeShapeType="1"/>
              </p:cNvSpPr>
              <p:nvPr/>
            </p:nvSpPr>
            <p:spPr bwMode="auto">
              <a:xfrm flipH="1">
                <a:off x="4291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17" name="Line 241"/>
              <p:cNvSpPr>
                <a:spLocks noChangeShapeType="1"/>
              </p:cNvSpPr>
              <p:nvPr/>
            </p:nvSpPr>
            <p:spPr bwMode="auto">
              <a:xfrm flipH="1">
                <a:off x="4246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18" name="Line 242"/>
              <p:cNvSpPr>
                <a:spLocks noChangeShapeType="1"/>
              </p:cNvSpPr>
              <p:nvPr/>
            </p:nvSpPr>
            <p:spPr bwMode="auto">
              <a:xfrm flipH="1">
                <a:off x="4198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19" name="Line 243"/>
              <p:cNvSpPr>
                <a:spLocks noChangeShapeType="1"/>
              </p:cNvSpPr>
              <p:nvPr/>
            </p:nvSpPr>
            <p:spPr bwMode="auto">
              <a:xfrm flipH="1">
                <a:off x="4154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20" name="Line 244"/>
              <p:cNvSpPr>
                <a:spLocks noChangeShapeType="1"/>
              </p:cNvSpPr>
              <p:nvPr/>
            </p:nvSpPr>
            <p:spPr bwMode="auto">
              <a:xfrm flipH="1">
                <a:off x="4106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21" name="Line 245"/>
              <p:cNvSpPr>
                <a:spLocks noChangeShapeType="1"/>
              </p:cNvSpPr>
              <p:nvPr/>
            </p:nvSpPr>
            <p:spPr bwMode="auto">
              <a:xfrm flipH="1">
                <a:off x="4062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22" name="Line 246"/>
              <p:cNvSpPr>
                <a:spLocks noChangeShapeType="1"/>
              </p:cNvSpPr>
              <p:nvPr/>
            </p:nvSpPr>
            <p:spPr bwMode="auto">
              <a:xfrm flipH="1">
                <a:off x="4014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23" name="Line 247"/>
              <p:cNvSpPr>
                <a:spLocks noChangeShapeType="1"/>
              </p:cNvSpPr>
              <p:nvPr/>
            </p:nvSpPr>
            <p:spPr bwMode="auto">
              <a:xfrm flipH="1">
                <a:off x="3970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24" name="Line 248"/>
              <p:cNvSpPr>
                <a:spLocks noChangeShapeType="1"/>
              </p:cNvSpPr>
              <p:nvPr/>
            </p:nvSpPr>
            <p:spPr bwMode="auto">
              <a:xfrm flipH="1">
                <a:off x="3922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25" name="Line 249"/>
              <p:cNvSpPr>
                <a:spLocks noChangeShapeType="1"/>
              </p:cNvSpPr>
              <p:nvPr/>
            </p:nvSpPr>
            <p:spPr bwMode="auto">
              <a:xfrm flipH="1">
                <a:off x="3874" y="1461"/>
                <a:ext cx="34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26" name="Line 250"/>
              <p:cNvSpPr>
                <a:spLocks noChangeShapeType="1"/>
              </p:cNvSpPr>
              <p:nvPr/>
            </p:nvSpPr>
            <p:spPr bwMode="auto">
              <a:xfrm flipH="1">
                <a:off x="3830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27" name="Line 251"/>
              <p:cNvSpPr>
                <a:spLocks noChangeShapeType="1"/>
              </p:cNvSpPr>
              <p:nvPr/>
            </p:nvSpPr>
            <p:spPr bwMode="auto">
              <a:xfrm flipH="1">
                <a:off x="3782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28" name="Line 252"/>
              <p:cNvSpPr>
                <a:spLocks noChangeShapeType="1"/>
              </p:cNvSpPr>
              <p:nvPr/>
            </p:nvSpPr>
            <p:spPr bwMode="auto">
              <a:xfrm flipH="1">
                <a:off x="3738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29" name="Line 253"/>
              <p:cNvSpPr>
                <a:spLocks noChangeShapeType="1"/>
              </p:cNvSpPr>
              <p:nvPr/>
            </p:nvSpPr>
            <p:spPr bwMode="auto">
              <a:xfrm flipH="1">
                <a:off x="3690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30" name="Line 254"/>
              <p:cNvSpPr>
                <a:spLocks noChangeShapeType="1"/>
              </p:cNvSpPr>
              <p:nvPr/>
            </p:nvSpPr>
            <p:spPr bwMode="auto">
              <a:xfrm flipH="1">
                <a:off x="3645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31" name="Line 255"/>
              <p:cNvSpPr>
                <a:spLocks noChangeShapeType="1"/>
              </p:cNvSpPr>
              <p:nvPr/>
            </p:nvSpPr>
            <p:spPr bwMode="auto">
              <a:xfrm flipH="1">
                <a:off x="3598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32" name="Line 256"/>
              <p:cNvSpPr>
                <a:spLocks noChangeShapeType="1"/>
              </p:cNvSpPr>
              <p:nvPr/>
            </p:nvSpPr>
            <p:spPr bwMode="auto">
              <a:xfrm flipH="1">
                <a:off x="3553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33" name="Line 257"/>
              <p:cNvSpPr>
                <a:spLocks noChangeShapeType="1"/>
              </p:cNvSpPr>
              <p:nvPr/>
            </p:nvSpPr>
            <p:spPr bwMode="auto">
              <a:xfrm flipH="1">
                <a:off x="3505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34" name="Line 258"/>
              <p:cNvSpPr>
                <a:spLocks noChangeShapeType="1"/>
              </p:cNvSpPr>
              <p:nvPr/>
            </p:nvSpPr>
            <p:spPr bwMode="auto">
              <a:xfrm flipH="1">
                <a:off x="3461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35" name="Line 259"/>
              <p:cNvSpPr>
                <a:spLocks noChangeShapeType="1"/>
              </p:cNvSpPr>
              <p:nvPr/>
            </p:nvSpPr>
            <p:spPr bwMode="auto">
              <a:xfrm flipH="1">
                <a:off x="3413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36" name="Line 260"/>
              <p:cNvSpPr>
                <a:spLocks noChangeShapeType="1"/>
              </p:cNvSpPr>
              <p:nvPr/>
            </p:nvSpPr>
            <p:spPr bwMode="auto">
              <a:xfrm flipH="1">
                <a:off x="3369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37" name="Line 261"/>
              <p:cNvSpPr>
                <a:spLocks noChangeShapeType="1"/>
              </p:cNvSpPr>
              <p:nvPr/>
            </p:nvSpPr>
            <p:spPr bwMode="auto">
              <a:xfrm flipH="1">
                <a:off x="3321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38" name="Line 262"/>
              <p:cNvSpPr>
                <a:spLocks noChangeShapeType="1"/>
              </p:cNvSpPr>
              <p:nvPr/>
            </p:nvSpPr>
            <p:spPr bwMode="auto">
              <a:xfrm flipH="1">
                <a:off x="3277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39" name="Line 263"/>
              <p:cNvSpPr>
                <a:spLocks noChangeShapeType="1"/>
              </p:cNvSpPr>
              <p:nvPr/>
            </p:nvSpPr>
            <p:spPr bwMode="auto">
              <a:xfrm flipH="1">
                <a:off x="3229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40" name="Line 264"/>
              <p:cNvSpPr>
                <a:spLocks noChangeShapeType="1"/>
              </p:cNvSpPr>
              <p:nvPr/>
            </p:nvSpPr>
            <p:spPr bwMode="auto">
              <a:xfrm flipH="1">
                <a:off x="3184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41" name="Line 265"/>
              <p:cNvSpPr>
                <a:spLocks noChangeShapeType="1"/>
              </p:cNvSpPr>
              <p:nvPr/>
            </p:nvSpPr>
            <p:spPr bwMode="auto">
              <a:xfrm flipH="1">
                <a:off x="3137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42" name="Line 266"/>
              <p:cNvSpPr>
                <a:spLocks noChangeShapeType="1"/>
              </p:cNvSpPr>
              <p:nvPr/>
            </p:nvSpPr>
            <p:spPr bwMode="auto">
              <a:xfrm flipH="1">
                <a:off x="3092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43" name="Line 267"/>
              <p:cNvSpPr>
                <a:spLocks noChangeShapeType="1"/>
              </p:cNvSpPr>
              <p:nvPr/>
            </p:nvSpPr>
            <p:spPr bwMode="auto">
              <a:xfrm flipH="1">
                <a:off x="3044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44" name="Line 268"/>
              <p:cNvSpPr>
                <a:spLocks noChangeShapeType="1"/>
              </p:cNvSpPr>
              <p:nvPr/>
            </p:nvSpPr>
            <p:spPr bwMode="auto">
              <a:xfrm flipH="1">
                <a:off x="3000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45" name="Line 269"/>
              <p:cNvSpPr>
                <a:spLocks noChangeShapeType="1"/>
              </p:cNvSpPr>
              <p:nvPr/>
            </p:nvSpPr>
            <p:spPr bwMode="auto">
              <a:xfrm flipH="1">
                <a:off x="2952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46" name="Line 270"/>
              <p:cNvSpPr>
                <a:spLocks noChangeShapeType="1"/>
              </p:cNvSpPr>
              <p:nvPr/>
            </p:nvSpPr>
            <p:spPr bwMode="auto">
              <a:xfrm flipH="1">
                <a:off x="2908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47" name="Line 271"/>
              <p:cNvSpPr>
                <a:spLocks noChangeShapeType="1"/>
              </p:cNvSpPr>
              <p:nvPr/>
            </p:nvSpPr>
            <p:spPr bwMode="auto">
              <a:xfrm flipH="1">
                <a:off x="2860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48" name="Line 272"/>
              <p:cNvSpPr>
                <a:spLocks noChangeShapeType="1"/>
              </p:cNvSpPr>
              <p:nvPr/>
            </p:nvSpPr>
            <p:spPr bwMode="auto">
              <a:xfrm flipH="1">
                <a:off x="2816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49" name="Line 273"/>
              <p:cNvSpPr>
                <a:spLocks noChangeShapeType="1"/>
              </p:cNvSpPr>
              <p:nvPr/>
            </p:nvSpPr>
            <p:spPr bwMode="auto">
              <a:xfrm flipH="1">
                <a:off x="2768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50" name="Line 274"/>
              <p:cNvSpPr>
                <a:spLocks noChangeShapeType="1"/>
              </p:cNvSpPr>
              <p:nvPr/>
            </p:nvSpPr>
            <p:spPr bwMode="auto">
              <a:xfrm flipH="1">
                <a:off x="2724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51" name="Line 275"/>
              <p:cNvSpPr>
                <a:spLocks noChangeShapeType="1"/>
              </p:cNvSpPr>
              <p:nvPr/>
            </p:nvSpPr>
            <p:spPr bwMode="auto">
              <a:xfrm flipH="1">
                <a:off x="2676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52" name="Line 276"/>
              <p:cNvSpPr>
                <a:spLocks noChangeShapeType="1"/>
              </p:cNvSpPr>
              <p:nvPr/>
            </p:nvSpPr>
            <p:spPr bwMode="auto">
              <a:xfrm flipH="1">
                <a:off x="2631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53" name="Line 277"/>
              <p:cNvSpPr>
                <a:spLocks noChangeShapeType="1"/>
              </p:cNvSpPr>
              <p:nvPr/>
            </p:nvSpPr>
            <p:spPr bwMode="auto">
              <a:xfrm flipH="1">
                <a:off x="2584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54" name="Line 278"/>
              <p:cNvSpPr>
                <a:spLocks noChangeShapeType="1"/>
              </p:cNvSpPr>
              <p:nvPr/>
            </p:nvSpPr>
            <p:spPr bwMode="auto">
              <a:xfrm flipH="1">
                <a:off x="2539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55" name="Line 279"/>
              <p:cNvSpPr>
                <a:spLocks noChangeShapeType="1"/>
              </p:cNvSpPr>
              <p:nvPr/>
            </p:nvSpPr>
            <p:spPr bwMode="auto">
              <a:xfrm flipH="1">
                <a:off x="2491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56" name="Line 280"/>
              <p:cNvSpPr>
                <a:spLocks noChangeShapeType="1"/>
              </p:cNvSpPr>
              <p:nvPr/>
            </p:nvSpPr>
            <p:spPr bwMode="auto">
              <a:xfrm flipH="1">
                <a:off x="2447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57" name="Line 281"/>
              <p:cNvSpPr>
                <a:spLocks noChangeShapeType="1"/>
              </p:cNvSpPr>
              <p:nvPr/>
            </p:nvSpPr>
            <p:spPr bwMode="auto">
              <a:xfrm flipH="1">
                <a:off x="2399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58" name="Line 282"/>
              <p:cNvSpPr>
                <a:spLocks noChangeShapeType="1"/>
              </p:cNvSpPr>
              <p:nvPr/>
            </p:nvSpPr>
            <p:spPr bwMode="auto">
              <a:xfrm flipH="1">
                <a:off x="2355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59" name="Line 283"/>
              <p:cNvSpPr>
                <a:spLocks noChangeShapeType="1"/>
              </p:cNvSpPr>
              <p:nvPr/>
            </p:nvSpPr>
            <p:spPr bwMode="auto">
              <a:xfrm flipH="1">
                <a:off x="2307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60" name="Line 284"/>
              <p:cNvSpPr>
                <a:spLocks noChangeShapeType="1"/>
              </p:cNvSpPr>
              <p:nvPr/>
            </p:nvSpPr>
            <p:spPr bwMode="auto">
              <a:xfrm flipH="1">
                <a:off x="2263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61" name="Line 285"/>
              <p:cNvSpPr>
                <a:spLocks noChangeShapeType="1"/>
              </p:cNvSpPr>
              <p:nvPr/>
            </p:nvSpPr>
            <p:spPr bwMode="auto">
              <a:xfrm flipH="1">
                <a:off x="2215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62" name="Line 286"/>
              <p:cNvSpPr>
                <a:spLocks noChangeShapeType="1"/>
              </p:cNvSpPr>
              <p:nvPr/>
            </p:nvSpPr>
            <p:spPr bwMode="auto">
              <a:xfrm flipH="1">
                <a:off x="2171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63" name="Line 287"/>
              <p:cNvSpPr>
                <a:spLocks noChangeShapeType="1"/>
              </p:cNvSpPr>
              <p:nvPr/>
            </p:nvSpPr>
            <p:spPr bwMode="auto">
              <a:xfrm flipH="1">
                <a:off x="2123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64" name="Line 288"/>
              <p:cNvSpPr>
                <a:spLocks noChangeShapeType="1"/>
              </p:cNvSpPr>
              <p:nvPr/>
            </p:nvSpPr>
            <p:spPr bwMode="auto">
              <a:xfrm flipH="1">
                <a:off x="2078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65" name="Line 289"/>
              <p:cNvSpPr>
                <a:spLocks noChangeShapeType="1"/>
              </p:cNvSpPr>
              <p:nvPr/>
            </p:nvSpPr>
            <p:spPr bwMode="auto">
              <a:xfrm flipH="1">
                <a:off x="2031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66" name="Line 290"/>
              <p:cNvSpPr>
                <a:spLocks noChangeShapeType="1"/>
              </p:cNvSpPr>
              <p:nvPr/>
            </p:nvSpPr>
            <p:spPr bwMode="auto">
              <a:xfrm flipH="1">
                <a:off x="1986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67" name="Line 291"/>
              <p:cNvSpPr>
                <a:spLocks noChangeShapeType="1"/>
              </p:cNvSpPr>
              <p:nvPr/>
            </p:nvSpPr>
            <p:spPr bwMode="auto">
              <a:xfrm flipH="1">
                <a:off x="1938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68" name="Line 292"/>
              <p:cNvSpPr>
                <a:spLocks noChangeShapeType="1"/>
              </p:cNvSpPr>
              <p:nvPr/>
            </p:nvSpPr>
            <p:spPr bwMode="auto">
              <a:xfrm flipH="1">
                <a:off x="1894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69" name="Line 293"/>
              <p:cNvSpPr>
                <a:spLocks noChangeShapeType="1"/>
              </p:cNvSpPr>
              <p:nvPr/>
            </p:nvSpPr>
            <p:spPr bwMode="auto">
              <a:xfrm flipH="1">
                <a:off x="1846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70" name="Line 294"/>
              <p:cNvSpPr>
                <a:spLocks noChangeShapeType="1"/>
              </p:cNvSpPr>
              <p:nvPr/>
            </p:nvSpPr>
            <p:spPr bwMode="auto">
              <a:xfrm flipH="1">
                <a:off x="1802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71" name="Line 295"/>
              <p:cNvSpPr>
                <a:spLocks noChangeShapeType="1"/>
              </p:cNvSpPr>
              <p:nvPr/>
            </p:nvSpPr>
            <p:spPr bwMode="auto">
              <a:xfrm flipH="1">
                <a:off x="1754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72" name="Line 296"/>
              <p:cNvSpPr>
                <a:spLocks noChangeShapeType="1"/>
              </p:cNvSpPr>
              <p:nvPr/>
            </p:nvSpPr>
            <p:spPr bwMode="auto">
              <a:xfrm flipH="1">
                <a:off x="1710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73" name="Line 297"/>
              <p:cNvSpPr>
                <a:spLocks noChangeShapeType="1"/>
              </p:cNvSpPr>
              <p:nvPr/>
            </p:nvSpPr>
            <p:spPr bwMode="auto">
              <a:xfrm flipH="1">
                <a:off x="1662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74" name="Line 298"/>
              <p:cNvSpPr>
                <a:spLocks noChangeShapeType="1"/>
              </p:cNvSpPr>
              <p:nvPr/>
            </p:nvSpPr>
            <p:spPr bwMode="auto">
              <a:xfrm flipH="1">
                <a:off x="1617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75" name="Line 299"/>
              <p:cNvSpPr>
                <a:spLocks noChangeShapeType="1"/>
              </p:cNvSpPr>
              <p:nvPr/>
            </p:nvSpPr>
            <p:spPr bwMode="auto">
              <a:xfrm flipH="1">
                <a:off x="1570" y="1461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76" name="Line 300"/>
              <p:cNvSpPr>
                <a:spLocks noChangeShapeType="1"/>
              </p:cNvSpPr>
              <p:nvPr/>
            </p:nvSpPr>
            <p:spPr bwMode="auto">
              <a:xfrm flipH="1">
                <a:off x="1525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77" name="Line 301"/>
              <p:cNvSpPr>
                <a:spLocks noChangeShapeType="1"/>
              </p:cNvSpPr>
              <p:nvPr/>
            </p:nvSpPr>
            <p:spPr bwMode="auto">
              <a:xfrm flipH="1">
                <a:off x="1477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78" name="Line 302"/>
              <p:cNvSpPr>
                <a:spLocks noChangeShapeType="1"/>
              </p:cNvSpPr>
              <p:nvPr/>
            </p:nvSpPr>
            <p:spPr bwMode="auto">
              <a:xfrm flipH="1">
                <a:off x="1433" y="1461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79" name="Line 303"/>
              <p:cNvSpPr>
                <a:spLocks noChangeShapeType="1"/>
              </p:cNvSpPr>
              <p:nvPr/>
            </p:nvSpPr>
            <p:spPr bwMode="auto">
              <a:xfrm flipH="1">
                <a:off x="1413" y="1461"/>
                <a:ext cx="3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80" name="Line 304"/>
              <p:cNvSpPr>
                <a:spLocks noChangeShapeType="1"/>
              </p:cNvSpPr>
              <p:nvPr/>
            </p:nvSpPr>
            <p:spPr bwMode="auto">
              <a:xfrm flipH="1">
                <a:off x="1413" y="1461"/>
                <a:ext cx="3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81" name="Line 305"/>
              <p:cNvSpPr>
                <a:spLocks noChangeShapeType="1"/>
              </p:cNvSpPr>
              <p:nvPr/>
            </p:nvSpPr>
            <p:spPr bwMode="auto">
              <a:xfrm flipH="1">
                <a:off x="4137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82" name="Line 306"/>
              <p:cNvSpPr>
                <a:spLocks noChangeShapeType="1"/>
              </p:cNvSpPr>
              <p:nvPr/>
            </p:nvSpPr>
            <p:spPr bwMode="auto">
              <a:xfrm flipH="1">
                <a:off x="4089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83" name="Line 307"/>
              <p:cNvSpPr>
                <a:spLocks noChangeShapeType="1"/>
              </p:cNvSpPr>
              <p:nvPr/>
            </p:nvSpPr>
            <p:spPr bwMode="auto">
              <a:xfrm flipH="1">
                <a:off x="4045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84" name="Line 308"/>
              <p:cNvSpPr>
                <a:spLocks noChangeShapeType="1"/>
              </p:cNvSpPr>
              <p:nvPr/>
            </p:nvSpPr>
            <p:spPr bwMode="auto">
              <a:xfrm flipH="1">
                <a:off x="3997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85" name="Line 309"/>
              <p:cNvSpPr>
                <a:spLocks noChangeShapeType="1"/>
              </p:cNvSpPr>
              <p:nvPr/>
            </p:nvSpPr>
            <p:spPr bwMode="auto">
              <a:xfrm flipH="1">
                <a:off x="3953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86" name="Line 310"/>
              <p:cNvSpPr>
                <a:spLocks noChangeShapeType="1"/>
              </p:cNvSpPr>
              <p:nvPr/>
            </p:nvSpPr>
            <p:spPr bwMode="auto">
              <a:xfrm flipH="1">
                <a:off x="3905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87" name="Line 311"/>
              <p:cNvSpPr>
                <a:spLocks noChangeShapeType="1"/>
              </p:cNvSpPr>
              <p:nvPr/>
            </p:nvSpPr>
            <p:spPr bwMode="auto">
              <a:xfrm flipH="1">
                <a:off x="3860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88" name="Line 312"/>
              <p:cNvSpPr>
                <a:spLocks noChangeShapeType="1"/>
              </p:cNvSpPr>
              <p:nvPr/>
            </p:nvSpPr>
            <p:spPr bwMode="auto">
              <a:xfrm flipH="1">
                <a:off x="3813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89" name="Line 313"/>
              <p:cNvSpPr>
                <a:spLocks noChangeShapeType="1"/>
              </p:cNvSpPr>
              <p:nvPr/>
            </p:nvSpPr>
            <p:spPr bwMode="auto">
              <a:xfrm flipH="1">
                <a:off x="3768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90" name="Line 314"/>
              <p:cNvSpPr>
                <a:spLocks noChangeShapeType="1"/>
              </p:cNvSpPr>
              <p:nvPr/>
            </p:nvSpPr>
            <p:spPr bwMode="auto">
              <a:xfrm flipH="1">
                <a:off x="3720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91" name="Line 315"/>
              <p:cNvSpPr>
                <a:spLocks noChangeShapeType="1"/>
              </p:cNvSpPr>
              <p:nvPr/>
            </p:nvSpPr>
            <p:spPr bwMode="auto">
              <a:xfrm flipH="1">
                <a:off x="3676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92" name="Line 316"/>
              <p:cNvSpPr>
                <a:spLocks noChangeShapeType="1"/>
              </p:cNvSpPr>
              <p:nvPr/>
            </p:nvSpPr>
            <p:spPr bwMode="auto">
              <a:xfrm flipH="1">
                <a:off x="3628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93" name="Line 317"/>
              <p:cNvSpPr>
                <a:spLocks noChangeShapeType="1"/>
              </p:cNvSpPr>
              <p:nvPr/>
            </p:nvSpPr>
            <p:spPr bwMode="auto">
              <a:xfrm flipH="1">
                <a:off x="3584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94" name="Line 318"/>
              <p:cNvSpPr>
                <a:spLocks noChangeShapeType="1"/>
              </p:cNvSpPr>
              <p:nvPr/>
            </p:nvSpPr>
            <p:spPr bwMode="auto">
              <a:xfrm flipH="1">
                <a:off x="3536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95" name="Line 319"/>
              <p:cNvSpPr>
                <a:spLocks noChangeShapeType="1"/>
              </p:cNvSpPr>
              <p:nvPr/>
            </p:nvSpPr>
            <p:spPr bwMode="auto">
              <a:xfrm flipH="1">
                <a:off x="3492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96" name="Line 320"/>
              <p:cNvSpPr>
                <a:spLocks noChangeShapeType="1"/>
              </p:cNvSpPr>
              <p:nvPr/>
            </p:nvSpPr>
            <p:spPr bwMode="auto">
              <a:xfrm flipH="1">
                <a:off x="3444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97" name="Line 321"/>
              <p:cNvSpPr>
                <a:spLocks noChangeShapeType="1"/>
              </p:cNvSpPr>
              <p:nvPr/>
            </p:nvSpPr>
            <p:spPr bwMode="auto">
              <a:xfrm flipH="1">
                <a:off x="3400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98" name="Line 322"/>
              <p:cNvSpPr>
                <a:spLocks noChangeShapeType="1"/>
              </p:cNvSpPr>
              <p:nvPr/>
            </p:nvSpPr>
            <p:spPr bwMode="auto">
              <a:xfrm flipH="1">
                <a:off x="3352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899" name="Line 323"/>
              <p:cNvSpPr>
                <a:spLocks noChangeShapeType="1"/>
              </p:cNvSpPr>
              <p:nvPr/>
            </p:nvSpPr>
            <p:spPr bwMode="auto">
              <a:xfrm flipH="1">
                <a:off x="3307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00" name="Line 324"/>
              <p:cNvSpPr>
                <a:spLocks noChangeShapeType="1"/>
              </p:cNvSpPr>
              <p:nvPr/>
            </p:nvSpPr>
            <p:spPr bwMode="auto">
              <a:xfrm flipH="1">
                <a:off x="3260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01" name="Line 325"/>
              <p:cNvSpPr>
                <a:spLocks noChangeShapeType="1"/>
              </p:cNvSpPr>
              <p:nvPr/>
            </p:nvSpPr>
            <p:spPr bwMode="auto">
              <a:xfrm flipH="1">
                <a:off x="3215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02" name="Line 326"/>
              <p:cNvSpPr>
                <a:spLocks noChangeShapeType="1"/>
              </p:cNvSpPr>
              <p:nvPr/>
            </p:nvSpPr>
            <p:spPr bwMode="auto">
              <a:xfrm flipH="1">
                <a:off x="3167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03" name="Line 327"/>
              <p:cNvSpPr>
                <a:spLocks noChangeShapeType="1"/>
              </p:cNvSpPr>
              <p:nvPr/>
            </p:nvSpPr>
            <p:spPr bwMode="auto">
              <a:xfrm flipH="1">
                <a:off x="3123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04" name="Line 328"/>
              <p:cNvSpPr>
                <a:spLocks noChangeShapeType="1"/>
              </p:cNvSpPr>
              <p:nvPr/>
            </p:nvSpPr>
            <p:spPr bwMode="auto">
              <a:xfrm flipH="1">
                <a:off x="3075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05" name="Line 329"/>
              <p:cNvSpPr>
                <a:spLocks noChangeShapeType="1"/>
              </p:cNvSpPr>
              <p:nvPr/>
            </p:nvSpPr>
            <p:spPr bwMode="auto">
              <a:xfrm flipH="1">
                <a:off x="3031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06" name="Line 330"/>
              <p:cNvSpPr>
                <a:spLocks noChangeShapeType="1"/>
              </p:cNvSpPr>
              <p:nvPr/>
            </p:nvSpPr>
            <p:spPr bwMode="auto">
              <a:xfrm flipH="1">
                <a:off x="2983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07" name="Line 331"/>
              <p:cNvSpPr>
                <a:spLocks noChangeShapeType="1"/>
              </p:cNvSpPr>
              <p:nvPr/>
            </p:nvSpPr>
            <p:spPr bwMode="auto">
              <a:xfrm flipH="1">
                <a:off x="2939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08" name="Line 332"/>
              <p:cNvSpPr>
                <a:spLocks noChangeShapeType="1"/>
              </p:cNvSpPr>
              <p:nvPr/>
            </p:nvSpPr>
            <p:spPr bwMode="auto">
              <a:xfrm flipH="1">
                <a:off x="2891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09" name="Line 333"/>
              <p:cNvSpPr>
                <a:spLocks noChangeShapeType="1"/>
              </p:cNvSpPr>
              <p:nvPr/>
            </p:nvSpPr>
            <p:spPr bwMode="auto">
              <a:xfrm flipH="1">
                <a:off x="2846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10" name="Line 334"/>
              <p:cNvSpPr>
                <a:spLocks noChangeShapeType="1"/>
              </p:cNvSpPr>
              <p:nvPr/>
            </p:nvSpPr>
            <p:spPr bwMode="auto">
              <a:xfrm flipH="1">
                <a:off x="2799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11" name="Line 335"/>
              <p:cNvSpPr>
                <a:spLocks noChangeShapeType="1"/>
              </p:cNvSpPr>
              <p:nvPr/>
            </p:nvSpPr>
            <p:spPr bwMode="auto">
              <a:xfrm flipH="1">
                <a:off x="2754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12" name="Line 336"/>
              <p:cNvSpPr>
                <a:spLocks noChangeShapeType="1"/>
              </p:cNvSpPr>
              <p:nvPr/>
            </p:nvSpPr>
            <p:spPr bwMode="auto">
              <a:xfrm flipH="1">
                <a:off x="2707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13" name="Line 337"/>
              <p:cNvSpPr>
                <a:spLocks noChangeShapeType="1"/>
              </p:cNvSpPr>
              <p:nvPr/>
            </p:nvSpPr>
            <p:spPr bwMode="auto">
              <a:xfrm flipH="1">
                <a:off x="2662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14" name="Line 338"/>
              <p:cNvSpPr>
                <a:spLocks noChangeShapeType="1"/>
              </p:cNvSpPr>
              <p:nvPr/>
            </p:nvSpPr>
            <p:spPr bwMode="auto">
              <a:xfrm flipH="1">
                <a:off x="2614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15" name="Line 339"/>
              <p:cNvSpPr>
                <a:spLocks noChangeShapeType="1"/>
              </p:cNvSpPr>
              <p:nvPr/>
            </p:nvSpPr>
            <p:spPr bwMode="auto">
              <a:xfrm flipH="1">
                <a:off x="2570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16" name="Line 340"/>
              <p:cNvSpPr>
                <a:spLocks noChangeShapeType="1"/>
              </p:cNvSpPr>
              <p:nvPr/>
            </p:nvSpPr>
            <p:spPr bwMode="auto">
              <a:xfrm flipH="1">
                <a:off x="2522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17" name="Line 341"/>
              <p:cNvSpPr>
                <a:spLocks noChangeShapeType="1"/>
              </p:cNvSpPr>
              <p:nvPr/>
            </p:nvSpPr>
            <p:spPr bwMode="auto">
              <a:xfrm flipH="1">
                <a:off x="2478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18" name="Line 342"/>
              <p:cNvSpPr>
                <a:spLocks noChangeShapeType="1"/>
              </p:cNvSpPr>
              <p:nvPr/>
            </p:nvSpPr>
            <p:spPr bwMode="auto">
              <a:xfrm flipH="1">
                <a:off x="2430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19" name="Line 343"/>
              <p:cNvSpPr>
                <a:spLocks noChangeShapeType="1"/>
              </p:cNvSpPr>
              <p:nvPr/>
            </p:nvSpPr>
            <p:spPr bwMode="auto">
              <a:xfrm flipH="1">
                <a:off x="2386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20" name="Line 344"/>
              <p:cNvSpPr>
                <a:spLocks noChangeShapeType="1"/>
              </p:cNvSpPr>
              <p:nvPr/>
            </p:nvSpPr>
            <p:spPr bwMode="auto">
              <a:xfrm flipH="1">
                <a:off x="2338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21" name="Line 345"/>
              <p:cNvSpPr>
                <a:spLocks noChangeShapeType="1"/>
              </p:cNvSpPr>
              <p:nvPr/>
            </p:nvSpPr>
            <p:spPr bwMode="auto">
              <a:xfrm flipH="1">
                <a:off x="2293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22" name="Line 346"/>
              <p:cNvSpPr>
                <a:spLocks noChangeShapeType="1"/>
              </p:cNvSpPr>
              <p:nvPr/>
            </p:nvSpPr>
            <p:spPr bwMode="auto">
              <a:xfrm flipH="1">
                <a:off x="2246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23" name="Line 347"/>
              <p:cNvSpPr>
                <a:spLocks noChangeShapeType="1"/>
              </p:cNvSpPr>
              <p:nvPr/>
            </p:nvSpPr>
            <p:spPr bwMode="auto">
              <a:xfrm flipH="1">
                <a:off x="2198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24" name="Line 348"/>
              <p:cNvSpPr>
                <a:spLocks noChangeShapeType="1"/>
              </p:cNvSpPr>
              <p:nvPr/>
            </p:nvSpPr>
            <p:spPr bwMode="auto">
              <a:xfrm flipH="1">
                <a:off x="2153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25" name="Line 349"/>
              <p:cNvSpPr>
                <a:spLocks noChangeShapeType="1"/>
              </p:cNvSpPr>
              <p:nvPr/>
            </p:nvSpPr>
            <p:spPr bwMode="auto">
              <a:xfrm flipH="1">
                <a:off x="2106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26" name="Line 350"/>
              <p:cNvSpPr>
                <a:spLocks noChangeShapeType="1"/>
              </p:cNvSpPr>
              <p:nvPr/>
            </p:nvSpPr>
            <p:spPr bwMode="auto">
              <a:xfrm flipH="1">
                <a:off x="2061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27" name="Line 351"/>
              <p:cNvSpPr>
                <a:spLocks noChangeShapeType="1"/>
              </p:cNvSpPr>
              <p:nvPr/>
            </p:nvSpPr>
            <p:spPr bwMode="auto">
              <a:xfrm flipH="1">
                <a:off x="2013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28" name="Line 352"/>
              <p:cNvSpPr>
                <a:spLocks noChangeShapeType="1"/>
              </p:cNvSpPr>
              <p:nvPr/>
            </p:nvSpPr>
            <p:spPr bwMode="auto">
              <a:xfrm flipH="1">
                <a:off x="1969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29" name="Line 353"/>
              <p:cNvSpPr>
                <a:spLocks noChangeShapeType="1"/>
              </p:cNvSpPr>
              <p:nvPr/>
            </p:nvSpPr>
            <p:spPr bwMode="auto">
              <a:xfrm flipH="1">
                <a:off x="1921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30" name="Line 354"/>
              <p:cNvSpPr>
                <a:spLocks noChangeShapeType="1"/>
              </p:cNvSpPr>
              <p:nvPr/>
            </p:nvSpPr>
            <p:spPr bwMode="auto">
              <a:xfrm flipH="1">
                <a:off x="1877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31" name="Line 355"/>
              <p:cNvSpPr>
                <a:spLocks noChangeShapeType="1"/>
              </p:cNvSpPr>
              <p:nvPr/>
            </p:nvSpPr>
            <p:spPr bwMode="auto">
              <a:xfrm flipH="1">
                <a:off x="1829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32" name="Line 356"/>
              <p:cNvSpPr>
                <a:spLocks noChangeShapeType="1"/>
              </p:cNvSpPr>
              <p:nvPr/>
            </p:nvSpPr>
            <p:spPr bwMode="auto">
              <a:xfrm flipH="1">
                <a:off x="1785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33" name="Line 357"/>
              <p:cNvSpPr>
                <a:spLocks noChangeShapeType="1"/>
              </p:cNvSpPr>
              <p:nvPr/>
            </p:nvSpPr>
            <p:spPr bwMode="auto">
              <a:xfrm flipH="1">
                <a:off x="1737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34" name="Line 358"/>
              <p:cNvSpPr>
                <a:spLocks noChangeShapeType="1"/>
              </p:cNvSpPr>
              <p:nvPr/>
            </p:nvSpPr>
            <p:spPr bwMode="auto">
              <a:xfrm flipH="1">
                <a:off x="1693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35" name="Line 359"/>
              <p:cNvSpPr>
                <a:spLocks noChangeShapeType="1"/>
              </p:cNvSpPr>
              <p:nvPr/>
            </p:nvSpPr>
            <p:spPr bwMode="auto">
              <a:xfrm flipH="1">
                <a:off x="1645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36" name="Line 360"/>
              <p:cNvSpPr>
                <a:spLocks noChangeShapeType="1"/>
              </p:cNvSpPr>
              <p:nvPr/>
            </p:nvSpPr>
            <p:spPr bwMode="auto">
              <a:xfrm flipH="1">
                <a:off x="1600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37" name="Line 361"/>
              <p:cNvSpPr>
                <a:spLocks noChangeShapeType="1"/>
              </p:cNvSpPr>
              <p:nvPr/>
            </p:nvSpPr>
            <p:spPr bwMode="auto">
              <a:xfrm flipH="1">
                <a:off x="1553" y="1614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38" name="Line 362"/>
              <p:cNvSpPr>
                <a:spLocks noChangeShapeType="1"/>
              </p:cNvSpPr>
              <p:nvPr/>
            </p:nvSpPr>
            <p:spPr bwMode="auto">
              <a:xfrm flipH="1">
                <a:off x="1508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39" name="Line 363"/>
              <p:cNvSpPr>
                <a:spLocks noChangeShapeType="1"/>
              </p:cNvSpPr>
              <p:nvPr/>
            </p:nvSpPr>
            <p:spPr bwMode="auto">
              <a:xfrm flipH="1">
                <a:off x="1460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40" name="Line 364"/>
              <p:cNvSpPr>
                <a:spLocks noChangeShapeType="1"/>
              </p:cNvSpPr>
              <p:nvPr/>
            </p:nvSpPr>
            <p:spPr bwMode="auto">
              <a:xfrm flipH="1">
                <a:off x="1416" y="1614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41" name="Line 365"/>
              <p:cNvSpPr>
                <a:spLocks noChangeShapeType="1"/>
              </p:cNvSpPr>
              <p:nvPr/>
            </p:nvSpPr>
            <p:spPr bwMode="auto">
              <a:xfrm flipH="1">
                <a:off x="3625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42" name="Line 366"/>
              <p:cNvSpPr>
                <a:spLocks noChangeShapeType="1"/>
              </p:cNvSpPr>
              <p:nvPr/>
            </p:nvSpPr>
            <p:spPr bwMode="auto">
              <a:xfrm flipH="1">
                <a:off x="3580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43" name="Line 367"/>
              <p:cNvSpPr>
                <a:spLocks noChangeShapeType="1"/>
              </p:cNvSpPr>
              <p:nvPr/>
            </p:nvSpPr>
            <p:spPr bwMode="auto">
              <a:xfrm flipH="1">
                <a:off x="3533" y="1953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44" name="Line 368"/>
              <p:cNvSpPr>
                <a:spLocks noChangeShapeType="1"/>
              </p:cNvSpPr>
              <p:nvPr/>
            </p:nvSpPr>
            <p:spPr bwMode="auto">
              <a:xfrm flipH="1">
                <a:off x="3488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45" name="Line 369"/>
              <p:cNvSpPr>
                <a:spLocks noChangeShapeType="1"/>
              </p:cNvSpPr>
              <p:nvPr/>
            </p:nvSpPr>
            <p:spPr bwMode="auto">
              <a:xfrm flipH="1">
                <a:off x="3441" y="1953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46" name="Line 370"/>
              <p:cNvSpPr>
                <a:spLocks noChangeShapeType="1"/>
              </p:cNvSpPr>
              <p:nvPr/>
            </p:nvSpPr>
            <p:spPr bwMode="auto">
              <a:xfrm flipH="1">
                <a:off x="3396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47" name="Line 371"/>
              <p:cNvSpPr>
                <a:spLocks noChangeShapeType="1"/>
              </p:cNvSpPr>
              <p:nvPr/>
            </p:nvSpPr>
            <p:spPr bwMode="auto">
              <a:xfrm flipH="1">
                <a:off x="3348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48" name="Line 372"/>
              <p:cNvSpPr>
                <a:spLocks noChangeShapeType="1"/>
              </p:cNvSpPr>
              <p:nvPr/>
            </p:nvSpPr>
            <p:spPr bwMode="auto">
              <a:xfrm flipH="1">
                <a:off x="3304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49" name="Line 373"/>
              <p:cNvSpPr>
                <a:spLocks noChangeShapeType="1"/>
              </p:cNvSpPr>
              <p:nvPr/>
            </p:nvSpPr>
            <p:spPr bwMode="auto">
              <a:xfrm flipH="1">
                <a:off x="3256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50" name="Line 374"/>
              <p:cNvSpPr>
                <a:spLocks noChangeShapeType="1"/>
              </p:cNvSpPr>
              <p:nvPr/>
            </p:nvSpPr>
            <p:spPr bwMode="auto">
              <a:xfrm flipH="1">
                <a:off x="3208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51" name="Line 375"/>
              <p:cNvSpPr>
                <a:spLocks noChangeShapeType="1"/>
              </p:cNvSpPr>
              <p:nvPr/>
            </p:nvSpPr>
            <p:spPr bwMode="auto">
              <a:xfrm flipH="1">
                <a:off x="3164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52" name="Line 376"/>
              <p:cNvSpPr>
                <a:spLocks noChangeShapeType="1"/>
              </p:cNvSpPr>
              <p:nvPr/>
            </p:nvSpPr>
            <p:spPr bwMode="auto">
              <a:xfrm flipH="1">
                <a:off x="3116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53" name="Line 377"/>
              <p:cNvSpPr>
                <a:spLocks noChangeShapeType="1"/>
              </p:cNvSpPr>
              <p:nvPr/>
            </p:nvSpPr>
            <p:spPr bwMode="auto">
              <a:xfrm flipH="1">
                <a:off x="3072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54" name="Line 378"/>
              <p:cNvSpPr>
                <a:spLocks noChangeShapeType="1"/>
              </p:cNvSpPr>
              <p:nvPr/>
            </p:nvSpPr>
            <p:spPr bwMode="auto">
              <a:xfrm flipH="1">
                <a:off x="3024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55" name="Line 379"/>
              <p:cNvSpPr>
                <a:spLocks noChangeShapeType="1"/>
              </p:cNvSpPr>
              <p:nvPr/>
            </p:nvSpPr>
            <p:spPr bwMode="auto">
              <a:xfrm flipH="1">
                <a:off x="2980" y="1953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56" name="Line 380"/>
              <p:cNvSpPr>
                <a:spLocks noChangeShapeType="1"/>
              </p:cNvSpPr>
              <p:nvPr/>
            </p:nvSpPr>
            <p:spPr bwMode="auto">
              <a:xfrm flipH="1">
                <a:off x="2932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57" name="Line 381"/>
              <p:cNvSpPr>
                <a:spLocks noChangeShapeType="1"/>
              </p:cNvSpPr>
              <p:nvPr/>
            </p:nvSpPr>
            <p:spPr bwMode="auto">
              <a:xfrm flipH="1">
                <a:off x="2887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58" name="Line 382"/>
              <p:cNvSpPr>
                <a:spLocks noChangeShapeType="1"/>
              </p:cNvSpPr>
              <p:nvPr/>
            </p:nvSpPr>
            <p:spPr bwMode="auto">
              <a:xfrm flipH="1">
                <a:off x="2840" y="1953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59" name="Line 383"/>
              <p:cNvSpPr>
                <a:spLocks noChangeShapeType="1"/>
              </p:cNvSpPr>
              <p:nvPr/>
            </p:nvSpPr>
            <p:spPr bwMode="auto">
              <a:xfrm flipH="1">
                <a:off x="2795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60" name="Line 384"/>
              <p:cNvSpPr>
                <a:spLocks noChangeShapeType="1"/>
              </p:cNvSpPr>
              <p:nvPr/>
            </p:nvSpPr>
            <p:spPr bwMode="auto">
              <a:xfrm flipH="1">
                <a:off x="2747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61" name="Line 385"/>
              <p:cNvSpPr>
                <a:spLocks noChangeShapeType="1"/>
              </p:cNvSpPr>
              <p:nvPr/>
            </p:nvSpPr>
            <p:spPr bwMode="auto">
              <a:xfrm flipH="1">
                <a:off x="2703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62" name="Line 386"/>
              <p:cNvSpPr>
                <a:spLocks noChangeShapeType="1"/>
              </p:cNvSpPr>
              <p:nvPr/>
            </p:nvSpPr>
            <p:spPr bwMode="auto">
              <a:xfrm flipH="1">
                <a:off x="2655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63" name="Line 387"/>
              <p:cNvSpPr>
                <a:spLocks noChangeShapeType="1"/>
              </p:cNvSpPr>
              <p:nvPr/>
            </p:nvSpPr>
            <p:spPr bwMode="auto">
              <a:xfrm flipH="1">
                <a:off x="2611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64" name="Line 388"/>
              <p:cNvSpPr>
                <a:spLocks noChangeShapeType="1"/>
              </p:cNvSpPr>
              <p:nvPr/>
            </p:nvSpPr>
            <p:spPr bwMode="auto">
              <a:xfrm flipH="1">
                <a:off x="2563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65" name="Line 389"/>
              <p:cNvSpPr>
                <a:spLocks noChangeShapeType="1"/>
              </p:cNvSpPr>
              <p:nvPr/>
            </p:nvSpPr>
            <p:spPr bwMode="auto">
              <a:xfrm flipH="1">
                <a:off x="2519" y="1953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66" name="Line 390"/>
              <p:cNvSpPr>
                <a:spLocks noChangeShapeType="1"/>
              </p:cNvSpPr>
              <p:nvPr/>
            </p:nvSpPr>
            <p:spPr bwMode="auto">
              <a:xfrm flipH="1">
                <a:off x="2471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67" name="Line 391"/>
              <p:cNvSpPr>
                <a:spLocks noChangeShapeType="1"/>
              </p:cNvSpPr>
              <p:nvPr/>
            </p:nvSpPr>
            <p:spPr bwMode="auto">
              <a:xfrm flipH="1">
                <a:off x="2427" y="1953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68" name="Line 392"/>
              <p:cNvSpPr>
                <a:spLocks noChangeShapeType="1"/>
              </p:cNvSpPr>
              <p:nvPr/>
            </p:nvSpPr>
            <p:spPr bwMode="auto">
              <a:xfrm flipH="1">
                <a:off x="2379" y="1953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69" name="Line 393"/>
              <p:cNvSpPr>
                <a:spLocks noChangeShapeType="1"/>
              </p:cNvSpPr>
              <p:nvPr/>
            </p:nvSpPr>
            <p:spPr bwMode="auto">
              <a:xfrm flipH="1">
                <a:off x="2334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70" name="Line 394"/>
              <p:cNvSpPr>
                <a:spLocks noChangeShapeType="1"/>
              </p:cNvSpPr>
              <p:nvPr/>
            </p:nvSpPr>
            <p:spPr bwMode="auto">
              <a:xfrm flipH="1">
                <a:off x="2287" y="1953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71" name="Line 395"/>
              <p:cNvSpPr>
                <a:spLocks noChangeShapeType="1"/>
              </p:cNvSpPr>
              <p:nvPr/>
            </p:nvSpPr>
            <p:spPr bwMode="auto">
              <a:xfrm flipH="1">
                <a:off x="2242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72" name="Line 396"/>
              <p:cNvSpPr>
                <a:spLocks noChangeShapeType="1"/>
              </p:cNvSpPr>
              <p:nvPr/>
            </p:nvSpPr>
            <p:spPr bwMode="auto">
              <a:xfrm flipH="1">
                <a:off x="2194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73" name="Line 397"/>
              <p:cNvSpPr>
                <a:spLocks noChangeShapeType="1"/>
              </p:cNvSpPr>
              <p:nvPr/>
            </p:nvSpPr>
            <p:spPr bwMode="auto">
              <a:xfrm flipH="1">
                <a:off x="2150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74" name="Line 398"/>
              <p:cNvSpPr>
                <a:spLocks noChangeShapeType="1"/>
              </p:cNvSpPr>
              <p:nvPr/>
            </p:nvSpPr>
            <p:spPr bwMode="auto">
              <a:xfrm flipH="1">
                <a:off x="2102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75" name="Line 399"/>
              <p:cNvSpPr>
                <a:spLocks noChangeShapeType="1"/>
              </p:cNvSpPr>
              <p:nvPr/>
            </p:nvSpPr>
            <p:spPr bwMode="auto">
              <a:xfrm flipH="1">
                <a:off x="2058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76" name="Line 400"/>
              <p:cNvSpPr>
                <a:spLocks noChangeShapeType="1"/>
              </p:cNvSpPr>
              <p:nvPr/>
            </p:nvSpPr>
            <p:spPr bwMode="auto">
              <a:xfrm flipH="1">
                <a:off x="2010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77" name="Line 401"/>
              <p:cNvSpPr>
                <a:spLocks noChangeShapeType="1"/>
              </p:cNvSpPr>
              <p:nvPr/>
            </p:nvSpPr>
            <p:spPr bwMode="auto">
              <a:xfrm flipH="1">
                <a:off x="1966" y="1953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78" name="Line 402"/>
              <p:cNvSpPr>
                <a:spLocks noChangeShapeType="1"/>
              </p:cNvSpPr>
              <p:nvPr/>
            </p:nvSpPr>
            <p:spPr bwMode="auto">
              <a:xfrm flipH="1">
                <a:off x="1918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79" name="Line 403"/>
              <p:cNvSpPr>
                <a:spLocks noChangeShapeType="1"/>
              </p:cNvSpPr>
              <p:nvPr/>
            </p:nvSpPr>
            <p:spPr bwMode="auto">
              <a:xfrm flipH="1">
                <a:off x="1873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80" name="Line 404"/>
              <p:cNvSpPr>
                <a:spLocks noChangeShapeType="1"/>
              </p:cNvSpPr>
              <p:nvPr/>
            </p:nvSpPr>
            <p:spPr bwMode="auto">
              <a:xfrm flipH="1">
                <a:off x="1826" y="1953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81" name="Line 405"/>
              <p:cNvSpPr>
                <a:spLocks noChangeShapeType="1"/>
              </p:cNvSpPr>
              <p:nvPr/>
            </p:nvSpPr>
            <p:spPr bwMode="auto">
              <a:xfrm flipH="1">
                <a:off x="1781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82" name="Line 406"/>
              <p:cNvSpPr>
                <a:spLocks noChangeShapeType="1"/>
              </p:cNvSpPr>
              <p:nvPr/>
            </p:nvSpPr>
            <p:spPr bwMode="auto">
              <a:xfrm flipH="1">
                <a:off x="1734" y="1953"/>
                <a:ext cx="30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83" name="Line 407"/>
              <p:cNvSpPr>
                <a:spLocks noChangeShapeType="1"/>
              </p:cNvSpPr>
              <p:nvPr/>
            </p:nvSpPr>
            <p:spPr bwMode="auto">
              <a:xfrm flipH="1">
                <a:off x="1689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84" name="Line 408"/>
              <p:cNvSpPr>
                <a:spLocks noChangeShapeType="1"/>
              </p:cNvSpPr>
              <p:nvPr/>
            </p:nvSpPr>
            <p:spPr bwMode="auto">
              <a:xfrm flipH="1">
                <a:off x="1641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85" name="Line 409"/>
              <p:cNvSpPr>
                <a:spLocks noChangeShapeType="1"/>
              </p:cNvSpPr>
              <p:nvPr/>
            </p:nvSpPr>
            <p:spPr bwMode="auto">
              <a:xfrm flipH="1">
                <a:off x="1597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986" name="Line 410"/>
              <p:cNvSpPr>
                <a:spLocks noChangeShapeType="1"/>
              </p:cNvSpPr>
              <p:nvPr/>
            </p:nvSpPr>
            <p:spPr bwMode="auto">
              <a:xfrm flipH="1">
                <a:off x="1549" y="1953"/>
                <a:ext cx="31" cy="1"/>
              </a:xfrm>
              <a:prstGeom prst="line">
                <a:avLst/>
              </a:prstGeom>
              <a:noFill/>
              <a:ln w="0">
                <a:solidFill>
                  <a:srgbClr val="EF2F7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987" name="Line 411"/>
            <p:cNvSpPr>
              <a:spLocks noChangeShapeType="1"/>
            </p:cNvSpPr>
            <p:nvPr/>
          </p:nvSpPr>
          <p:spPr bwMode="auto">
            <a:xfrm flipH="1">
              <a:off x="1505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88" name="Line 412"/>
            <p:cNvSpPr>
              <a:spLocks noChangeShapeType="1"/>
            </p:cNvSpPr>
            <p:nvPr/>
          </p:nvSpPr>
          <p:spPr bwMode="auto">
            <a:xfrm flipH="1">
              <a:off x="1457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89" name="Line 413"/>
            <p:cNvSpPr>
              <a:spLocks noChangeShapeType="1"/>
            </p:cNvSpPr>
            <p:nvPr/>
          </p:nvSpPr>
          <p:spPr bwMode="auto">
            <a:xfrm flipH="1">
              <a:off x="1413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90" name="Line 414"/>
            <p:cNvSpPr>
              <a:spLocks noChangeShapeType="1"/>
            </p:cNvSpPr>
            <p:nvPr/>
          </p:nvSpPr>
          <p:spPr bwMode="auto">
            <a:xfrm flipH="1">
              <a:off x="1413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91" name="Line 415"/>
            <p:cNvSpPr>
              <a:spLocks noChangeShapeType="1"/>
            </p:cNvSpPr>
            <p:nvPr/>
          </p:nvSpPr>
          <p:spPr bwMode="auto">
            <a:xfrm flipH="1">
              <a:off x="3099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92" name="Line 416"/>
            <p:cNvSpPr>
              <a:spLocks noChangeShapeType="1"/>
            </p:cNvSpPr>
            <p:nvPr/>
          </p:nvSpPr>
          <p:spPr bwMode="auto">
            <a:xfrm flipH="1">
              <a:off x="3051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93" name="Line 417"/>
            <p:cNvSpPr>
              <a:spLocks noChangeShapeType="1"/>
            </p:cNvSpPr>
            <p:nvPr/>
          </p:nvSpPr>
          <p:spPr bwMode="auto">
            <a:xfrm flipH="1">
              <a:off x="3007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94" name="Line 418"/>
            <p:cNvSpPr>
              <a:spLocks noChangeShapeType="1"/>
            </p:cNvSpPr>
            <p:nvPr/>
          </p:nvSpPr>
          <p:spPr bwMode="auto">
            <a:xfrm flipH="1">
              <a:off x="2959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95" name="Line 419"/>
            <p:cNvSpPr>
              <a:spLocks noChangeShapeType="1"/>
            </p:cNvSpPr>
            <p:nvPr/>
          </p:nvSpPr>
          <p:spPr bwMode="auto">
            <a:xfrm flipH="1">
              <a:off x="2915" y="24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96" name="Line 420"/>
            <p:cNvSpPr>
              <a:spLocks noChangeShapeType="1"/>
            </p:cNvSpPr>
            <p:nvPr/>
          </p:nvSpPr>
          <p:spPr bwMode="auto">
            <a:xfrm flipH="1">
              <a:off x="2867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97" name="Line 421"/>
            <p:cNvSpPr>
              <a:spLocks noChangeShapeType="1"/>
            </p:cNvSpPr>
            <p:nvPr/>
          </p:nvSpPr>
          <p:spPr bwMode="auto">
            <a:xfrm flipH="1">
              <a:off x="2823" y="24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98" name="Line 422"/>
            <p:cNvSpPr>
              <a:spLocks noChangeShapeType="1"/>
            </p:cNvSpPr>
            <p:nvPr/>
          </p:nvSpPr>
          <p:spPr bwMode="auto">
            <a:xfrm flipH="1">
              <a:off x="2775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999" name="Line 423"/>
            <p:cNvSpPr>
              <a:spLocks noChangeShapeType="1"/>
            </p:cNvSpPr>
            <p:nvPr/>
          </p:nvSpPr>
          <p:spPr bwMode="auto">
            <a:xfrm flipH="1">
              <a:off x="2730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00" name="Line 424"/>
            <p:cNvSpPr>
              <a:spLocks noChangeShapeType="1"/>
            </p:cNvSpPr>
            <p:nvPr/>
          </p:nvSpPr>
          <p:spPr bwMode="auto">
            <a:xfrm flipH="1">
              <a:off x="2683" y="24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01" name="Line 425"/>
            <p:cNvSpPr>
              <a:spLocks noChangeShapeType="1"/>
            </p:cNvSpPr>
            <p:nvPr/>
          </p:nvSpPr>
          <p:spPr bwMode="auto">
            <a:xfrm flipH="1">
              <a:off x="2638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02" name="Line 426"/>
            <p:cNvSpPr>
              <a:spLocks noChangeShapeType="1"/>
            </p:cNvSpPr>
            <p:nvPr/>
          </p:nvSpPr>
          <p:spPr bwMode="auto">
            <a:xfrm flipH="1">
              <a:off x="2590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03" name="Line 427"/>
            <p:cNvSpPr>
              <a:spLocks noChangeShapeType="1"/>
            </p:cNvSpPr>
            <p:nvPr/>
          </p:nvSpPr>
          <p:spPr bwMode="auto">
            <a:xfrm flipH="1">
              <a:off x="2546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04" name="Line 428"/>
            <p:cNvSpPr>
              <a:spLocks noChangeShapeType="1"/>
            </p:cNvSpPr>
            <p:nvPr/>
          </p:nvSpPr>
          <p:spPr bwMode="auto">
            <a:xfrm flipH="1">
              <a:off x="2498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05" name="Line 429"/>
            <p:cNvSpPr>
              <a:spLocks noChangeShapeType="1"/>
            </p:cNvSpPr>
            <p:nvPr/>
          </p:nvSpPr>
          <p:spPr bwMode="auto">
            <a:xfrm flipH="1">
              <a:off x="2454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06" name="Line 430"/>
            <p:cNvSpPr>
              <a:spLocks noChangeShapeType="1"/>
            </p:cNvSpPr>
            <p:nvPr/>
          </p:nvSpPr>
          <p:spPr bwMode="auto">
            <a:xfrm flipH="1">
              <a:off x="2406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07" name="Line 431"/>
            <p:cNvSpPr>
              <a:spLocks noChangeShapeType="1"/>
            </p:cNvSpPr>
            <p:nvPr/>
          </p:nvSpPr>
          <p:spPr bwMode="auto">
            <a:xfrm flipH="1">
              <a:off x="2362" y="24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08" name="Line 432"/>
            <p:cNvSpPr>
              <a:spLocks noChangeShapeType="1"/>
            </p:cNvSpPr>
            <p:nvPr/>
          </p:nvSpPr>
          <p:spPr bwMode="auto">
            <a:xfrm flipH="1">
              <a:off x="2314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09" name="Line 433"/>
            <p:cNvSpPr>
              <a:spLocks noChangeShapeType="1"/>
            </p:cNvSpPr>
            <p:nvPr/>
          </p:nvSpPr>
          <p:spPr bwMode="auto">
            <a:xfrm flipH="1">
              <a:off x="2270" y="24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10" name="Line 434"/>
            <p:cNvSpPr>
              <a:spLocks noChangeShapeType="1"/>
            </p:cNvSpPr>
            <p:nvPr/>
          </p:nvSpPr>
          <p:spPr bwMode="auto">
            <a:xfrm flipH="1">
              <a:off x="2222" y="24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11" name="Line 435"/>
            <p:cNvSpPr>
              <a:spLocks noChangeShapeType="1"/>
            </p:cNvSpPr>
            <p:nvPr/>
          </p:nvSpPr>
          <p:spPr bwMode="auto">
            <a:xfrm flipH="1">
              <a:off x="2177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12" name="Line 436"/>
            <p:cNvSpPr>
              <a:spLocks noChangeShapeType="1"/>
            </p:cNvSpPr>
            <p:nvPr/>
          </p:nvSpPr>
          <p:spPr bwMode="auto">
            <a:xfrm flipH="1">
              <a:off x="2130" y="24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13" name="Line 437"/>
            <p:cNvSpPr>
              <a:spLocks noChangeShapeType="1"/>
            </p:cNvSpPr>
            <p:nvPr/>
          </p:nvSpPr>
          <p:spPr bwMode="auto">
            <a:xfrm flipH="1">
              <a:off x="2085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14" name="Line 438"/>
            <p:cNvSpPr>
              <a:spLocks noChangeShapeType="1"/>
            </p:cNvSpPr>
            <p:nvPr/>
          </p:nvSpPr>
          <p:spPr bwMode="auto">
            <a:xfrm flipH="1">
              <a:off x="2037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15" name="Line 439"/>
            <p:cNvSpPr>
              <a:spLocks noChangeShapeType="1"/>
            </p:cNvSpPr>
            <p:nvPr/>
          </p:nvSpPr>
          <p:spPr bwMode="auto">
            <a:xfrm flipH="1">
              <a:off x="1993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16" name="Line 440"/>
            <p:cNvSpPr>
              <a:spLocks noChangeShapeType="1"/>
            </p:cNvSpPr>
            <p:nvPr/>
          </p:nvSpPr>
          <p:spPr bwMode="auto">
            <a:xfrm flipH="1">
              <a:off x="1945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17" name="Line 441"/>
            <p:cNvSpPr>
              <a:spLocks noChangeShapeType="1"/>
            </p:cNvSpPr>
            <p:nvPr/>
          </p:nvSpPr>
          <p:spPr bwMode="auto">
            <a:xfrm flipH="1">
              <a:off x="1901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18" name="Line 442"/>
            <p:cNvSpPr>
              <a:spLocks noChangeShapeType="1"/>
            </p:cNvSpPr>
            <p:nvPr/>
          </p:nvSpPr>
          <p:spPr bwMode="auto">
            <a:xfrm flipH="1">
              <a:off x="1853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19" name="Line 443"/>
            <p:cNvSpPr>
              <a:spLocks noChangeShapeType="1"/>
            </p:cNvSpPr>
            <p:nvPr/>
          </p:nvSpPr>
          <p:spPr bwMode="auto">
            <a:xfrm flipH="1">
              <a:off x="1809" y="24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20" name="Line 444"/>
            <p:cNvSpPr>
              <a:spLocks noChangeShapeType="1"/>
            </p:cNvSpPr>
            <p:nvPr/>
          </p:nvSpPr>
          <p:spPr bwMode="auto">
            <a:xfrm flipH="1">
              <a:off x="1761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21" name="Line 445"/>
            <p:cNvSpPr>
              <a:spLocks noChangeShapeType="1"/>
            </p:cNvSpPr>
            <p:nvPr/>
          </p:nvSpPr>
          <p:spPr bwMode="auto">
            <a:xfrm flipH="1">
              <a:off x="1716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22" name="Line 446"/>
            <p:cNvSpPr>
              <a:spLocks noChangeShapeType="1"/>
            </p:cNvSpPr>
            <p:nvPr/>
          </p:nvSpPr>
          <p:spPr bwMode="auto">
            <a:xfrm flipH="1">
              <a:off x="1669" y="24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23" name="Line 447"/>
            <p:cNvSpPr>
              <a:spLocks noChangeShapeType="1"/>
            </p:cNvSpPr>
            <p:nvPr/>
          </p:nvSpPr>
          <p:spPr bwMode="auto">
            <a:xfrm flipH="1">
              <a:off x="1624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24" name="Line 448"/>
            <p:cNvSpPr>
              <a:spLocks noChangeShapeType="1"/>
            </p:cNvSpPr>
            <p:nvPr/>
          </p:nvSpPr>
          <p:spPr bwMode="auto">
            <a:xfrm flipH="1">
              <a:off x="1576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25" name="Line 449"/>
            <p:cNvSpPr>
              <a:spLocks noChangeShapeType="1"/>
            </p:cNvSpPr>
            <p:nvPr/>
          </p:nvSpPr>
          <p:spPr bwMode="auto">
            <a:xfrm flipH="1">
              <a:off x="1532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26" name="Line 450"/>
            <p:cNvSpPr>
              <a:spLocks noChangeShapeType="1"/>
            </p:cNvSpPr>
            <p:nvPr/>
          </p:nvSpPr>
          <p:spPr bwMode="auto">
            <a:xfrm flipH="1">
              <a:off x="1484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27" name="Line 451"/>
            <p:cNvSpPr>
              <a:spLocks noChangeShapeType="1"/>
            </p:cNvSpPr>
            <p:nvPr/>
          </p:nvSpPr>
          <p:spPr bwMode="auto">
            <a:xfrm flipH="1">
              <a:off x="1440" y="24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28" name="Line 452"/>
            <p:cNvSpPr>
              <a:spLocks noChangeShapeType="1"/>
            </p:cNvSpPr>
            <p:nvPr/>
          </p:nvSpPr>
          <p:spPr bwMode="auto">
            <a:xfrm flipH="1">
              <a:off x="1413" y="2451"/>
              <a:ext cx="1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29" name="Line 453"/>
            <p:cNvSpPr>
              <a:spLocks noChangeShapeType="1"/>
            </p:cNvSpPr>
            <p:nvPr/>
          </p:nvSpPr>
          <p:spPr bwMode="auto">
            <a:xfrm flipH="1">
              <a:off x="1413" y="2451"/>
              <a:ext cx="1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30" name="Line 454"/>
            <p:cNvSpPr>
              <a:spLocks noChangeShapeType="1"/>
            </p:cNvSpPr>
            <p:nvPr/>
          </p:nvSpPr>
          <p:spPr bwMode="auto">
            <a:xfrm flipH="1">
              <a:off x="2604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31" name="Line 455"/>
            <p:cNvSpPr>
              <a:spLocks noChangeShapeType="1"/>
            </p:cNvSpPr>
            <p:nvPr/>
          </p:nvSpPr>
          <p:spPr bwMode="auto">
            <a:xfrm flipH="1">
              <a:off x="2556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32" name="Line 456"/>
            <p:cNvSpPr>
              <a:spLocks noChangeShapeType="1"/>
            </p:cNvSpPr>
            <p:nvPr/>
          </p:nvSpPr>
          <p:spPr bwMode="auto">
            <a:xfrm flipH="1">
              <a:off x="2512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33" name="Line 457"/>
            <p:cNvSpPr>
              <a:spLocks noChangeShapeType="1"/>
            </p:cNvSpPr>
            <p:nvPr/>
          </p:nvSpPr>
          <p:spPr bwMode="auto">
            <a:xfrm flipH="1">
              <a:off x="2464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34" name="Line 458"/>
            <p:cNvSpPr>
              <a:spLocks noChangeShapeType="1"/>
            </p:cNvSpPr>
            <p:nvPr/>
          </p:nvSpPr>
          <p:spPr bwMode="auto">
            <a:xfrm flipH="1">
              <a:off x="2420" y="292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35" name="Line 459"/>
            <p:cNvSpPr>
              <a:spLocks noChangeShapeType="1"/>
            </p:cNvSpPr>
            <p:nvPr/>
          </p:nvSpPr>
          <p:spPr bwMode="auto">
            <a:xfrm flipH="1">
              <a:off x="2372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36" name="Line 460"/>
            <p:cNvSpPr>
              <a:spLocks noChangeShapeType="1"/>
            </p:cNvSpPr>
            <p:nvPr/>
          </p:nvSpPr>
          <p:spPr bwMode="auto">
            <a:xfrm flipH="1">
              <a:off x="2328" y="292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37" name="Line 461"/>
            <p:cNvSpPr>
              <a:spLocks noChangeShapeType="1"/>
            </p:cNvSpPr>
            <p:nvPr/>
          </p:nvSpPr>
          <p:spPr bwMode="auto">
            <a:xfrm flipH="1">
              <a:off x="2280" y="292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38" name="Line 462"/>
            <p:cNvSpPr>
              <a:spLocks noChangeShapeType="1"/>
            </p:cNvSpPr>
            <p:nvPr/>
          </p:nvSpPr>
          <p:spPr bwMode="auto">
            <a:xfrm flipH="1">
              <a:off x="2235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39" name="Line 463"/>
            <p:cNvSpPr>
              <a:spLocks noChangeShapeType="1"/>
            </p:cNvSpPr>
            <p:nvPr/>
          </p:nvSpPr>
          <p:spPr bwMode="auto">
            <a:xfrm flipH="1">
              <a:off x="2188" y="292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40" name="Line 464"/>
            <p:cNvSpPr>
              <a:spLocks noChangeShapeType="1"/>
            </p:cNvSpPr>
            <p:nvPr/>
          </p:nvSpPr>
          <p:spPr bwMode="auto">
            <a:xfrm flipH="1">
              <a:off x="2143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41" name="Line 465"/>
            <p:cNvSpPr>
              <a:spLocks noChangeShapeType="1"/>
            </p:cNvSpPr>
            <p:nvPr/>
          </p:nvSpPr>
          <p:spPr bwMode="auto">
            <a:xfrm flipH="1">
              <a:off x="2095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42" name="Line 466"/>
            <p:cNvSpPr>
              <a:spLocks noChangeShapeType="1"/>
            </p:cNvSpPr>
            <p:nvPr/>
          </p:nvSpPr>
          <p:spPr bwMode="auto">
            <a:xfrm flipH="1">
              <a:off x="2051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43" name="Line 467"/>
            <p:cNvSpPr>
              <a:spLocks noChangeShapeType="1"/>
            </p:cNvSpPr>
            <p:nvPr/>
          </p:nvSpPr>
          <p:spPr bwMode="auto">
            <a:xfrm flipH="1">
              <a:off x="2003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44" name="Line 468"/>
            <p:cNvSpPr>
              <a:spLocks noChangeShapeType="1"/>
            </p:cNvSpPr>
            <p:nvPr/>
          </p:nvSpPr>
          <p:spPr bwMode="auto">
            <a:xfrm flipH="1">
              <a:off x="1959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45" name="Line 469"/>
            <p:cNvSpPr>
              <a:spLocks noChangeShapeType="1"/>
            </p:cNvSpPr>
            <p:nvPr/>
          </p:nvSpPr>
          <p:spPr bwMode="auto">
            <a:xfrm flipH="1">
              <a:off x="1911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46" name="Line 470"/>
            <p:cNvSpPr>
              <a:spLocks noChangeShapeType="1"/>
            </p:cNvSpPr>
            <p:nvPr/>
          </p:nvSpPr>
          <p:spPr bwMode="auto">
            <a:xfrm flipH="1">
              <a:off x="1867" y="292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47" name="Line 471"/>
            <p:cNvSpPr>
              <a:spLocks noChangeShapeType="1"/>
            </p:cNvSpPr>
            <p:nvPr/>
          </p:nvSpPr>
          <p:spPr bwMode="auto">
            <a:xfrm flipH="1">
              <a:off x="1819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48" name="Line 472"/>
            <p:cNvSpPr>
              <a:spLocks noChangeShapeType="1"/>
            </p:cNvSpPr>
            <p:nvPr/>
          </p:nvSpPr>
          <p:spPr bwMode="auto">
            <a:xfrm flipH="1">
              <a:off x="1774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49" name="Line 473"/>
            <p:cNvSpPr>
              <a:spLocks noChangeShapeType="1"/>
            </p:cNvSpPr>
            <p:nvPr/>
          </p:nvSpPr>
          <p:spPr bwMode="auto">
            <a:xfrm flipH="1">
              <a:off x="1727" y="292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50" name="Line 474"/>
            <p:cNvSpPr>
              <a:spLocks noChangeShapeType="1"/>
            </p:cNvSpPr>
            <p:nvPr/>
          </p:nvSpPr>
          <p:spPr bwMode="auto">
            <a:xfrm flipH="1">
              <a:off x="1682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51" name="Line 475"/>
            <p:cNvSpPr>
              <a:spLocks noChangeShapeType="1"/>
            </p:cNvSpPr>
            <p:nvPr/>
          </p:nvSpPr>
          <p:spPr bwMode="auto">
            <a:xfrm flipH="1">
              <a:off x="1635" y="292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52" name="Line 476"/>
            <p:cNvSpPr>
              <a:spLocks noChangeShapeType="1"/>
            </p:cNvSpPr>
            <p:nvPr/>
          </p:nvSpPr>
          <p:spPr bwMode="auto">
            <a:xfrm flipH="1">
              <a:off x="1590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53" name="Line 477"/>
            <p:cNvSpPr>
              <a:spLocks noChangeShapeType="1"/>
            </p:cNvSpPr>
            <p:nvPr/>
          </p:nvSpPr>
          <p:spPr bwMode="auto">
            <a:xfrm flipH="1">
              <a:off x="1542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54" name="Line 478"/>
            <p:cNvSpPr>
              <a:spLocks noChangeShapeType="1"/>
            </p:cNvSpPr>
            <p:nvPr/>
          </p:nvSpPr>
          <p:spPr bwMode="auto">
            <a:xfrm flipH="1">
              <a:off x="1498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55" name="Line 479"/>
            <p:cNvSpPr>
              <a:spLocks noChangeShapeType="1"/>
            </p:cNvSpPr>
            <p:nvPr/>
          </p:nvSpPr>
          <p:spPr bwMode="auto">
            <a:xfrm flipH="1">
              <a:off x="1450" y="292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56" name="Line 480"/>
            <p:cNvSpPr>
              <a:spLocks noChangeShapeType="1"/>
            </p:cNvSpPr>
            <p:nvPr/>
          </p:nvSpPr>
          <p:spPr bwMode="auto">
            <a:xfrm flipH="1">
              <a:off x="1413" y="2923"/>
              <a:ext cx="2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57" name="Line 481"/>
            <p:cNvSpPr>
              <a:spLocks noChangeShapeType="1"/>
            </p:cNvSpPr>
            <p:nvPr/>
          </p:nvSpPr>
          <p:spPr bwMode="auto">
            <a:xfrm flipH="1">
              <a:off x="1413" y="2923"/>
              <a:ext cx="2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58" name="Line 482"/>
            <p:cNvSpPr>
              <a:spLocks noChangeShapeType="1"/>
            </p:cNvSpPr>
            <p:nvPr/>
          </p:nvSpPr>
          <p:spPr bwMode="auto">
            <a:xfrm flipH="1">
              <a:off x="2085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59" name="Line 483"/>
            <p:cNvSpPr>
              <a:spLocks noChangeShapeType="1"/>
            </p:cNvSpPr>
            <p:nvPr/>
          </p:nvSpPr>
          <p:spPr bwMode="auto">
            <a:xfrm flipH="1">
              <a:off x="2041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60" name="Line 484"/>
            <p:cNvSpPr>
              <a:spLocks noChangeShapeType="1"/>
            </p:cNvSpPr>
            <p:nvPr/>
          </p:nvSpPr>
          <p:spPr bwMode="auto">
            <a:xfrm flipH="1">
              <a:off x="1993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61" name="Line 485"/>
            <p:cNvSpPr>
              <a:spLocks noChangeShapeType="1"/>
            </p:cNvSpPr>
            <p:nvPr/>
          </p:nvSpPr>
          <p:spPr bwMode="auto">
            <a:xfrm flipH="1">
              <a:off x="1949" y="32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62" name="Line 486"/>
            <p:cNvSpPr>
              <a:spLocks noChangeShapeType="1"/>
            </p:cNvSpPr>
            <p:nvPr/>
          </p:nvSpPr>
          <p:spPr bwMode="auto">
            <a:xfrm flipH="1">
              <a:off x="1901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63" name="Line 487"/>
            <p:cNvSpPr>
              <a:spLocks noChangeShapeType="1"/>
            </p:cNvSpPr>
            <p:nvPr/>
          </p:nvSpPr>
          <p:spPr bwMode="auto">
            <a:xfrm flipH="1">
              <a:off x="1856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64" name="Line 488"/>
            <p:cNvSpPr>
              <a:spLocks noChangeShapeType="1"/>
            </p:cNvSpPr>
            <p:nvPr/>
          </p:nvSpPr>
          <p:spPr bwMode="auto">
            <a:xfrm flipH="1">
              <a:off x="1809" y="32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65" name="Line 489"/>
            <p:cNvSpPr>
              <a:spLocks noChangeShapeType="1"/>
            </p:cNvSpPr>
            <p:nvPr/>
          </p:nvSpPr>
          <p:spPr bwMode="auto">
            <a:xfrm flipH="1">
              <a:off x="1764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66" name="Line 490"/>
            <p:cNvSpPr>
              <a:spLocks noChangeShapeType="1"/>
            </p:cNvSpPr>
            <p:nvPr/>
          </p:nvSpPr>
          <p:spPr bwMode="auto">
            <a:xfrm flipH="1">
              <a:off x="1716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67" name="Line 491"/>
            <p:cNvSpPr>
              <a:spLocks noChangeShapeType="1"/>
            </p:cNvSpPr>
            <p:nvPr/>
          </p:nvSpPr>
          <p:spPr bwMode="auto">
            <a:xfrm flipH="1">
              <a:off x="1672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68" name="Line 492"/>
            <p:cNvSpPr>
              <a:spLocks noChangeShapeType="1"/>
            </p:cNvSpPr>
            <p:nvPr/>
          </p:nvSpPr>
          <p:spPr bwMode="auto">
            <a:xfrm flipH="1">
              <a:off x="1624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69" name="Line 493"/>
            <p:cNvSpPr>
              <a:spLocks noChangeShapeType="1"/>
            </p:cNvSpPr>
            <p:nvPr/>
          </p:nvSpPr>
          <p:spPr bwMode="auto">
            <a:xfrm flipH="1">
              <a:off x="1580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70" name="Line 494"/>
            <p:cNvSpPr>
              <a:spLocks noChangeShapeType="1"/>
            </p:cNvSpPr>
            <p:nvPr/>
          </p:nvSpPr>
          <p:spPr bwMode="auto">
            <a:xfrm flipH="1">
              <a:off x="1532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71" name="Line 495"/>
            <p:cNvSpPr>
              <a:spLocks noChangeShapeType="1"/>
            </p:cNvSpPr>
            <p:nvPr/>
          </p:nvSpPr>
          <p:spPr bwMode="auto">
            <a:xfrm flipH="1">
              <a:off x="1488" y="325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72" name="Line 496"/>
            <p:cNvSpPr>
              <a:spLocks noChangeShapeType="1"/>
            </p:cNvSpPr>
            <p:nvPr/>
          </p:nvSpPr>
          <p:spPr bwMode="auto">
            <a:xfrm flipH="1">
              <a:off x="1440" y="325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73" name="Line 497"/>
            <p:cNvSpPr>
              <a:spLocks noChangeShapeType="1"/>
            </p:cNvSpPr>
            <p:nvPr/>
          </p:nvSpPr>
          <p:spPr bwMode="auto">
            <a:xfrm flipH="1">
              <a:off x="1413" y="3251"/>
              <a:ext cx="13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74" name="Line 498"/>
            <p:cNvSpPr>
              <a:spLocks noChangeShapeType="1"/>
            </p:cNvSpPr>
            <p:nvPr/>
          </p:nvSpPr>
          <p:spPr bwMode="auto">
            <a:xfrm flipH="1">
              <a:off x="1413" y="3251"/>
              <a:ext cx="13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75" name="Line 499"/>
            <p:cNvSpPr>
              <a:spLocks noChangeShapeType="1"/>
            </p:cNvSpPr>
            <p:nvPr/>
          </p:nvSpPr>
          <p:spPr bwMode="auto">
            <a:xfrm flipH="1">
              <a:off x="1570" y="3360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76" name="Line 500"/>
            <p:cNvSpPr>
              <a:spLocks noChangeShapeType="1"/>
            </p:cNvSpPr>
            <p:nvPr/>
          </p:nvSpPr>
          <p:spPr bwMode="auto">
            <a:xfrm flipH="1">
              <a:off x="1522" y="3360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77" name="Line 501"/>
            <p:cNvSpPr>
              <a:spLocks noChangeShapeType="1"/>
            </p:cNvSpPr>
            <p:nvPr/>
          </p:nvSpPr>
          <p:spPr bwMode="auto">
            <a:xfrm flipH="1">
              <a:off x="1477" y="3360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78" name="Line 502"/>
            <p:cNvSpPr>
              <a:spLocks noChangeShapeType="1"/>
            </p:cNvSpPr>
            <p:nvPr/>
          </p:nvSpPr>
          <p:spPr bwMode="auto">
            <a:xfrm flipH="1">
              <a:off x="1430" y="3360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79" name="Line 503"/>
            <p:cNvSpPr>
              <a:spLocks noChangeShapeType="1"/>
            </p:cNvSpPr>
            <p:nvPr/>
          </p:nvSpPr>
          <p:spPr bwMode="auto">
            <a:xfrm flipH="1">
              <a:off x="1413" y="3360"/>
              <a:ext cx="3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80" name="Line 504"/>
            <p:cNvSpPr>
              <a:spLocks noChangeShapeType="1"/>
            </p:cNvSpPr>
            <p:nvPr/>
          </p:nvSpPr>
          <p:spPr bwMode="auto">
            <a:xfrm flipH="1">
              <a:off x="1413" y="3360"/>
              <a:ext cx="3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81" name="Freeform 505"/>
            <p:cNvSpPr>
              <a:spLocks/>
            </p:cNvSpPr>
            <p:nvPr/>
          </p:nvSpPr>
          <p:spPr bwMode="auto">
            <a:xfrm>
              <a:off x="3079" y="2424"/>
              <a:ext cx="99" cy="82"/>
            </a:xfrm>
            <a:custGeom>
              <a:avLst/>
              <a:gdLst>
                <a:gd name="T0" fmla="*/ 99 w 99"/>
                <a:gd name="T1" fmla="*/ 41 h 82"/>
                <a:gd name="T2" fmla="*/ 99 w 99"/>
                <a:gd name="T3" fmla="*/ 51 h 82"/>
                <a:gd name="T4" fmla="*/ 95 w 99"/>
                <a:gd name="T5" fmla="*/ 58 h 82"/>
                <a:gd name="T6" fmla="*/ 92 w 99"/>
                <a:gd name="T7" fmla="*/ 65 h 82"/>
                <a:gd name="T8" fmla="*/ 85 w 99"/>
                <a:gd name="T9" fmla="*/ 72 h 82"/>
                <a:gd name="T10" fmla="*/ 68 w 99"/>
                <a:gd name="T11" fmla="*/ 79 h 82"/>
                <a:gd name="T12" fmla="*/ 51 w 99"/>
                <a:gd name="T13" fmla="*/ 82 h 82"/>
                <a:gd name="T14" fmla="*/ 30 w 99"/>
                <a:gd name="T15" fmla="*/ 79 h 82"/>
                <a:gd name="T16" fmla="*/ 17 w 99"/>
                <a:gd name="T17" fmla="*/ 72 h 82"/>
                <a:gd name="T18" fmla="*/ 10 w 99"/>
                <a:gd name="T19" fmla="*/ 65 h 82"/>
                <a:gd name="T20" fmla="*/ 3 w 99"/>
                <a:gd name="T21" fmla="*/ 58 h 82"/>
                <a:gd name="T22" fmla="*/ 3 w 99"/>
                <a:gd name="T23" fmla="*/ 51 h 82"/>
                <a:gd name="T24" fmla="*/ 0 w 99"/>
                <a:gd name="T25" fmla="*/ 41 h 82"/>
                <a:gd name="T26" fmla="*/ 3 w 99"/>
                <a:gd name="T27" fmla="*/ 34 h 82"/>
                <a:gd name="T28" fmla="*/ 3 w 99"/>
                <a:gd name="T29" fmla="*/ 27 h 82"/>
                <a:gd name="T30" fmla="*/ 10 w 99"/>
                <a:gd name="T31" fmla="*/ 21 h 82"/>
                <a:gd name="T32" fmla="*/ 17 w 99"/>
                <a:gd name="T33" fmla="*/ 14 h 82"/>
                <a:gd name="T34" fmla="*/ 30 w 99"/>
                <a:gd name="T35" fmla="*/ 4 h 82"/>
                <a:gd name="T36" fmla="*/ 51 w 99"/>
                <a:gd name="T37" fmla="*/ 0 h 82"/>
                <a:gd name="T38" fmla="*/ 68 w 99"/>
                <a:gd name="T39" fmla="*/ 4 h 82"/>
                <a:gd name="T40" fmla="*/ 85 w 99"/>
                <a:gd name="T41" fmla="*/ 14 h 82"/>
                <a:gd name="T42" fmla="*/ 92 w 99"/>
                <a:gd name="T43" fmla="*/ 21 h 82"/>
                <a:gd name="T44" fmla="*/ 95 w 99"/>
                <a:gd name="T45" fmla="*/ 27 h 82"/>
                <a:gd name="T46" fmla="*/ 99 w 99"/>
                <a:gd name="T47" fmla="*/ 34 h 82"/>
                <a:gd name="T48" fmla="*/ 99 w 99"/>
                <a:gd name="T49" fmla="*/ 4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82">
                  <a:moveTo>
                    <a:pt x="99" y="41"/>
                  </a:moveTo>
                  <a:lnTo>
                    <a:pt x="99" y="51"/>
                  </a:lnTo>
                  <a:lnTo>
                    <a:pt x="95" y="58"/>
                  </a:lnTo>
                  <a:lnTo>
                    <a:pt x="92" y="65"/>
                  </a:lnTo>
                  <a:lnTo>
                    <a:pt x="85" y="72"/>
                  </a:lnTo>
                  <a:lnTo>
                    <a:pt x="68" y="79"/>
                  </a:lnTo>
                  <a:lnTo>
                    <a:pt x="51" y="82"/>
                  </a:lnTo>
                  <a:lnTo>
                    <a:pt x="30" y="79"/>
                  </a:lnTo>
                  <a:lnTo>
                    <a:pt x="17" y="72"/>
                  </a:lnTo>
                  <a:lnTo>
                    <a:pt x="10" y="65"/>
                  </a:lnTo>
                  <a:lnTo>
                    <a:pt x="3" y="58"/>
                  </a:lnTo>
                  <a:lnTo>
                    <a:pt x="3" y="51"/>
                  </a:lnTo>
                  <a:lnTo>
                    <a:pt x="0" y="41"/>
                  </a:lnTo>
                  <a:lnTo>
                    <a:pt x="3" y="34"/>
                  </a:lnTo>
                  <a:lnTo>
                    <a:pt x="3" y="27"/>
                  </a:lnTo>
                  <a:lnTo>
                    <a:pt x="10" y="21"/>
                  </a:lnTo>
                  <a:lnTo>
                    <a:pt x="17" y="14"/>
                  </a:lnTo>
                  <a:lnTo>
                    <a:pt x="30" y="4"/>
                  </a:lnTo>
                  <a:lnTo>
                    <a:pt x="51" y="0"/>
                  </a:lnTo>
                  <a:lnTo>
                    <a:pt x="68" y="4"/>
                  </a:lnTo>
                  <a:lnTo>
                    <a:pt x="85" y="14"/>
                  </a:lnTo>
                  <a:lnTo>
                    <a:pt x="92" y="21"/>
                  </a:lnTo>
                  <a:lnTo>
                    <a:pt x="95" y="27"/>
                  </a:lnTo>
                  <a:lnTo>
                    <a:pt x="99" y="34"/>
                  </a:lnTo>
                  <a:lnTo>
                    <a:pt x="99" y="41"/>
                  </a:ln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82" name="Freeform 506"/>
            <p:cNvSpPr>
              <a:spLocks/>
            </p:cNvSpPr>
            <p:nvPr/>
          </p:nvSpPr>
          <p:spPr bwMode="auto">
            <a:xfrm>
              <a:off x="3079" y="2424"/>
              <a:ext cx="99" cy="82"/>
            </a:xfrm>
            <a:custGeom>
              <a:avLst/>
              <a:gdLst>
                <a:gd name="T0" fmla="*/ 99 w 99"/>
                <a:gd name="T1" fmla="*/ 41 h 82"/>
                <a:gd name="T2" fmla="*/ 99 w 99"/>
                <a:gd name="T3" fmla="*/ 51 h 82"/>
                <a:gd name="T4" fmla="*/ 95 w 99"/>
                <a:gd name="T5" fmla="*/ 58 h 82"/>
                <a:gd name="T6" fmla="*/ 92 w 99"/>
                <a:gd name="T7" fmla="*/ 65 h 82"/>
                <a:gd name="T8" fmla="*/ 85 w 99"/>
                <a:gd name="T9" fmla="*/ 72 h 82"/>
                <a:gd name="T10" fmla="*/ 68 w 99"/>
                <a:gd name="T11" fmla="*/ 79 h 82"/>
                <a:gd name="T12" fmla="*/ 51 w 99"/>
                <a:gd name="T13" fmla="*/ 82 h 82"/>
                <a:gd name="T14" fmla="*/ 30 w 99"/>
                <a:gd name="T15" fmla="*/ 79 h 82"/>
                <a:gd name="T16" fmla="*/ 17 w 99"/>
                <a:gd name="T17" fmla="*/ 72 h 82"/>
                <a:gd name="T18" fmla="*/ 10 w 99"/>
                <a:gd name="T19" fmla="*/ 65 h 82"/>
                <a:gd name="T20" fmla="*/ 3 w 99"/>
                <a:gd name="T21" fmla="*/ 58 h 82"/>
                <a:gd name="T22" fmla="*/ 3 w 99"/>
                <a:gd name="T23" fmla="*/ 51 h 82"/>
                <a:gd name="T24" fmla="*/ 0 w 99"/>
                <a:gd name="T25" fmla="*/ 41 h 82"/>
                <a:gd name="T26" fmla="*/ 3 w 99"/>
                <a:gd name="T27" fmla="*/ 34 h 82"/>
                <a:gd name="T28" fmla="*/ 3 w 99"/>
                <a:gd name="T29" fmla="*/ 27 h 82"/>
                <a:gd name="T30" fmla="*/ 10 w 99"/>
                <a:gd name="T31" fmla="*/ 21 h 82"/>
                <a:gd name="T32" fmla="*/ 17 w 99"/>
                <a:gd name="T33" fmla="*/ 14 h 82"/>
                <a:gd name="T34" fmla="*/ 30 w 99"/>
                <a:gd name="T35" fmla="*/ 4 h 82"/>
                <a:gd name="T36" fmla="*/ 51 w 99"/>
                <a:gd name="T37" fmla="*/ 0 h 82"/>
                <a:gd name="T38" fmla="*/ 68 w 99"/>
                <a:gd name="T39" fmla="*/ 4 h 82"/>
                <a:gd name="T40" fmla="*/ 85 w 99"/>
                <a:gd name="T41" fmla="*/ 14 h 82"/>
                <a:gd name="T42" fmla="*/ 92 w 99"/>
                <a:gd name="T43" fmla="*/ 21 h 82"/>
                <a:gd name="T44" fmla="*/ 95 w 99"/>
                <a:gd name="T45" fmla="*/ 27 h 82"/>
                <a:gd name="T46" fmla="*/ 99 w 99"/>
                <a:gd name="T47" fmla="*/ 34 h 82"/>
                <a:gd name="T48" fmla="*/ 99 w 99"/>
                <a:gd name="T49" fmla="*/ 4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82">
                  <a:moveTo>
                    <a:pt x="99" y="41"/>
                  </a:moveTo>
                  <a:lnTo>
                    <a:pt x="99" y="51"/>
                  </a:lnTo>
                  <a:lnTo>
                    <a:pt x="95" y="58"/>
                  </a:lnTo>
                  <a:lnTo>
                    <a:pt x="92" y="65"/>
                  </a:lnTo>
                  <a:lnTo>
                    <a:pt x="85" y="72"/>
                  </a:lnTo>
                  <a:lnTo>
                    <a:pt x="68" y="79"/>
                  </a:lnTo>
                  <a:lnTo>
                    <a:pt x="51" y="82"/>
                  </a:lnTo>
                  <a:lnTo>
                    <a:pt x="30" y="79"/>
                  </a:lnTo>
                  <a:lnTo>
                    <a:pt x="17" y="72"/>
                  </a:lnTo>
                  <a:lnTo>
                    <a:pt x="10" y="65"/>
                  </a:lnTo>
                  <a:lnTo>
                    <a:pt x="3" y="58"/>
                  </a:lnTo>
                  <a:lnTo>
                    <a:pt x="3" y="51"/>
                  </a:lnTo>
                  <a:lnTo>
                    <a:pt x="0" y="41"/>
                  </a:lnTo>
                  <a:lnTo>
                    <a:pt x="3" y="34"/>
                  </a:lnTo>
                  <a:lnTo>
                    <a:pt x="3" y="27"/>
                  </a:lnTo>
                  <a:lnTo>
                    <a:pt x="10" y="21"/>
                  </a:lnTo>
                  <a:lnTo>
                    <a:pt x="17" y="14"/>
                  </a:lnTo>
                  <a:lnTo>
                    <a:pt x="30" y="4"/>
                  </a:lnTo>
                  <a:lnTo>
                    <a:pt x="51" y="0"/>
                  </a:lnTo>
                  <a:lnTo>
                    <a:pt x="68" y="4"/>
                  </a:lnTo>
                  <a:lnTo>
                    <a:pt x="85" y="14"/>
                  </a:lnTo>
                  <a:lnTo>
                    <a:pt x="92" y="21"/>
                  </a:lnTo>
                  <a:lnTo>
                    <a:pt x="95" y="27"/>
                  </a:lnTo>
                  <a:lnTo>
                    <a:pt x="99" y="34"/>
                  </a:lnTo>
                  <a:lnTo>
                    <a:pt x="99" y="41"/>
                  </a:lnTo>
                </a:path>
              </a:pathLst>
            </a:custGeom>
            <a:noFill/>
            <a:ln w="4763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83" name="Freeform 507"/>
            <p:cNvSpPr>
              <a:spLocks/>
            </p:cNvSpPr>
            <p:nvPr/>
          </p:nvSpPr>
          <p:spPr bwMode="auto">
            <a:xfrm>
              <a:off x="3608" y="1912"/>
              <a:ext cx="95" cy="82"/>
            </a:xfrm>
            <a:custGeom>
              <a:avLst/>
              <a:gdLst>
                <a:gd name="T0" fmla="*/ 95 w 95"/>
                <a:gd name="T1" fmla="*/ 41 h 82"/>
                <a:gd name="T2" fmla="*/ 95 w 95"/>
                <a:gd name="T3" fmla="*/ 47 h 82"/>
                <a:gd name="T4" fmla="*/ 92 w 95"/>
                <a:gd name="T5" fmla="*/ 58 h 82"/>
                <a:gd name="T6" fmla="*/ 89 w 95"/>
                <a:gd name="T7" fmla="*/ 64 h 82"/>
                <a:gd name="T8" fmla="*/ 82 w 95"/>
                <a:gd name="T9" fmla="*/ 68 h 82"/>
                <a:gd name="T10" fmla="*/ 68 w 95"/>
                <a:gd name="T11" fmla="*/ 78 h 82"/>
                <a:gd name="T12" fmla="*/ 48 w 95"/>
                <a:gd name="T13" fmla="*/ 82 h 82"/>
                <a:gd name="T14" fmla="*/ 27 w 95"/>
                <a:gd name="T15" fmla="*/ 78 h 82"/>
                <a:gd name="T16" fmla="*/ 13 w 95"/>
                <a:gd name="T17" fmla="*/ 68 h 82"/>
                <a:gd name="T18" fmla="*/ 7 w 95"/>
                <a:gd name="T19" fmla="*/ 64 h 82"/>
                <a:gd name="T20" fmla="*/ 3 w 95"/>
                <a:gd name="T21" fmla="*/ 58 h 82"/>
                <a:gd name="T22" fmla="*/ 0 w 95"/>
                <a:gd name="T23" fmla="*/ 47 h 82"/>
                <a:gd name="T24" fmla="*/ 0 w 95"/>
                <a:gd name="T25" fmla="*/ 41 h 82"/>
                <a:gd name="T26" fmla="*/ 0 w 95"/>
                <a:gd name="T27" fmla="*/ 34 h 82"/>
                <a:gd name="T28" fmla="*/ 3 w 95"/>
                <a:gd name="T29" fmla="*/ 23 h 82"/>
                <a:gd name="T30" fmla="*/ 7 w 95"/>
                <a:gd name="T31" fmla="*/ 17 h 82"/>
                <a:gd name="T32" fmla="*/ 13 w 95"/>
                <a:gd name="T33" fmla="*/ 13 h 82"/>
                <a:gd name="T34" fmla="*/ 27 w 95"/>
                <a:gd name="T35" fmla="*/ 3 h 82"/>
                <a:gd name="T36" fmla="*/ 48 w 95"/>
                <a:gd name="T37" fmla="*/ 0 h 82"/>
                <a:gd name="T38" fmla="*/ 68 w 95"/>
                <a:gd name="T39" fmla="*/ 3 h 82"/>
                <a:gd name="T40" fmla="*/ 82 w 95"/>
                <a:gd name="T41" fmla="*/ 13 h 82"/>
                <a:gd name="T42" fmla="*/ 89 w 95"/>
                <a:gd name="T43" fmla="*/ 17 h 82"/>
                <a:gd name="T44" fmla="*/ 92 w 95"/>
                <a:gd name="T45" fmla="*/ 23 h 82"/>
                <a:gd name="T46" fmla="*/ 95 w 95"/>
                <a:gd name="T47" fmla="*/ 34 h 82"/>
                <a:gd name="T48" fmla="*/ 95 w 95"/>
                <a:gd name="T49" fmla="*/ 4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5" h="82">
                  <a:moveTo>
                    <a:pt x="95" y="41"/>
                  </a:moveTo>
                  <a:lnTo>
                    <a:pt x="95" y="47"/>
                  </a:lnTo>
                  <a:lnTo>
                    <a:pt x="92" y="58"/>
                  </a:lnTo>
                  <a:lnTo>
                    <a:pt x="89" y="64"/>
                  </a:lnTo>
                  <a:lnTo>
                    <a:pt x="82" y="68"/>
                  </a:lnTo>
                  <a:lnTo>
                    <a:pt x="68" y="78"/>
                  </a:lnTo>
                  <a:lnTo>
                    <a:pt x="48" y="82"/>
                  </a:lnTo>
                  <a:lnTo>
                    <a:pt x="27" y="78"/>
                  </a:lnTo>
                  <a:lnTo>
                    <a:pt x="13" y="68"/>
                  </a:lnTo>
                  <a:lnTo>
                    <a:pt x="7" y="64"/>
                  </a:lnTo>
                  <a:lnTo>
                    <a:pt x="3" y="58"/>
                  </a:lnTo>
                  <a:lnTo>
                    <a:pt x="0" y="47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3" y="23"/>
                  </a:lnTo>
                  <a:lnTo>
                    <a:pt x="7" y="17"/>
                  </a:lnTo>
                  <a:lnTo>
                    <a:pt x="13" y="13"/>
                  </a:lnTo>
                  <a:lnTo>
                    <a:pt x="27" y="3"/>
                  </a:lnTo>
                  <a:lnTo>
                    <a:pt x="48" y="0"/>
                  </a:lnTo>
                  <a:lnTo>
                    <a:pt x="68" y="3"/>
                  </a:lnTo>
                  <a:lnTo>
                    <a:pt x="82" y="13"/>
                  </a:lnTo>
                  <a:lnTo>
                    <a:pt x="89" y="17"/>
                  </a:lnTo>
                  <a:lnTo>
                    <a:pt x="92" y="23"/>
                  </a:lnTo>
                  <a:lnTo>
                    <a:pt x="95" y="34"/>
                  </a:lnTo>
                  <a:lnTo>
                    <a:pt x="95" y="41"/>
                  </a:ln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84" name="Freeform 508"/>
            <p:cNvSpPr>
              <a:spLocks/>
            </p:cNvSpPr>
            <p:nvPr/>
          </p:nvSpPr>
          <p:spPr bwMode="auto">
            <a:xfrm>
              <a:off x="3608" y="1912"/>
              <a:ext cx="95" cy="82"/>
            </a:xfrm>
            <a:custGeom>
              <a:avLst/>
              <a:gdLst>
                <a:gd name="T0" fmla="*/ 95 w 95"/>
                <a:gd name="T1" fmla="*/ 41 h 82"/>
                <a:gd name="T2" fmla="*/ 95 w 95"/>
                <a:gd name="T3" fmla="*/ 47 h 82"/>
                <a:gd name="T4" fmla="*/ 92 w 95"/>
                <a:gd name="T5" fmla="*/ 58 h 82"/>
                <a:gd name="T6" fmla="*/ 89 w 95"/>
                <a:gd name="T7" fmla="*/ 64 h 82"/>
                <a:gd name="T8" fmla="*/ 82 w 95"/>
                <a:gd name="T9" fmla="*/ 68 h 82"/>
                <a:gd name="T10" fmla="*/ 68 w 95"/>
                <a:gd name="T11" fmla="*/ 78 h 82"/>
                <a:gd name="T12" fmla="*/ 48 w 95"/>
                <a:gd name="T13" fmla="*/ 82 h 82"/>
                <a:gd name="T14" fmla="*/ 27 w 95"/>
                <a:gd name="T15" fmla="*/ 78 h 82"/>
                <a:gd name="T16" fmla="*/ 13 w 95"/>
                <a:gd name="T17" fmla="*/ 68 h 82"/>
                <a:gd name="T18" fmla="*/ 7 w 95"/>
                <a:gd name="T19" fmla="*/ 64 h 82"/>
                <a:gd name="T20" fmla="*/ 3 w 95"/>
                <a:gd name="T21" fmla="*/ 58 h 82"/>
                <a:gd name="T22" fmla="*/ 0 w 95"/>
                <a:gd name="T23" fmla="*/ 47 h 82"/>
                <a:gd name="T24" fmla="*/ 0 w 95"/>
                <a:gd name="T25" fmla="*/ 41 h 82"/>
                <a:gd name="T26" fmla="*/ 0 w 95"/>
                <a:gd name="T27" fmla="*/ 34 h 82"/>
                <a:gd name="T28" fmla="*/ 3 w 95"/>
                <a:gd name="T29" fmla="*/ 23 h 82"/>
                <a:gd name="T30" fmla="*/ 7 w 95"/>
                <a:gd name="T31" fmla="*/ 17 h 82"/>
                <a:gd name="T32" fmla="*/ 13 w 95"/>
                <a:gd name="T33" fmla="*/ 13 h 82"/>
                <a:gd name="T34" fmla="*/ 27 w 95"/>
                <a:gd name="T35" fmla="*/ 3 h 82"/>
                <a:gd name="T36" fmla="*/ 48 w 95"/>
                <a:gd name="T37" fmla="*/ 0 h 82"/>
                <a:gd name="T38" fmla="*/ 68 w 95"/>
                <a:gd name="T39" fmla="*/ 3 h 82"/>
                <a:gd name="T40" fmla="*/ 82 w 95"/>
                <a:gd name="T41" fmla="*/ 13 h 82"/>
                <a:gd name="T42" fmla="*/ 89 w 95"/>
                <a:gd name="T43" fmla="*/ 17 h 82"/>
                <a:gd name="T44" fmla="*/ 92 w 95"/>
                <a:gd name="T45" fmla="*/ 23 h 82"/>
                <a:gd name="T46" fmla="*/ 95 w 95"/>
                <a:gd name="T47" fmla="*/ 34 h 82"/>
                <a:gd name="T48" fmla="*/ 95 w 95"/>
                <a:gd name="T49" fmla="*/ 4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5" h="82">
                  <a:moveTo>
                    <a:pt x="95" y="41"/>
                  </a:moveTo>
                  <a:lnTo>
                    <a:pt x="95" y="47"/>
                  </a:lnTo>
                  <a:lnTo>
                    <a:pt x="92" y="58"/>
                  </a:lnTo>
                  <a:lnTo>
                    <a:pt x="89" y="64"/>
                  </a:lnTo>
                  <a:lnTo>
                    <a:pt x="82" y="68"/>
                  </a:lnTo>
                  <a:lnTo>
                    <a:pt x="68" y="78"/>
                  </a:lnTo>
                  <a:lnTo>
                    <a:pt x="48" y="82"/>
                  </a:lnTo>
                  <a:lnTo>
                    <a:pt x="27" y="78"/>
                  </a:lnTo>
                  <a:lnTo>
                    <a:pt x="13" y="68"/>
                  </a:lnTo>
                  <a:lnTo>
                    <a:pt x="7" y="64"/>
                  </a:lnTo>
                  <a:lnTo>
                    <a:pt x="3" y="58"/>
                  </a:lnTo>
                  <a:lnTo>
                    <a:pt x="0" y="47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3" y="23"/>
                  </a:lnTo>
                  <a:lnTo>
                    <a:pt x="7" y="17"/>
                  </a:lnTo>
                  <a:lnTo>
                    <a:pt x="13" y="13"/>
                  </a:lnTo>
                  <a:lnTo>
                    <a:pt x="27" y="3"/>
                  </a:lnTo>
                  <a:lnTo>
                    <a:pt x="48" y="0"/>
                  </a:lnTo>
                  <a:lnTo>
                    <a:pt x="68" y="3"/>
                  </a:lnTo>
                  <a:lnTo>
                    <a:pt x="82" y="13"/>
                  </a:lnTo>
                  <a:lnTo>
                    <a:pt x="89" y="17"/>
                  </a:lnTo>
                  <a:lnTo>
                    <a:pt x="92" y="23"/>
                  </a:lnTo>
                  <a:lnTo>
                    <a:pt x="95" y="34"/>
                  </a:lnTo>
                  <a:lnTo>
                    <a:pt x="95" y="41"/>
                  </a:lnTo>
                </a:path>
              </a:pathLst>
            </a:custGeom>
            <a:noFill/>
            <a:ln w="4763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85" name="Freeform 509"/>
            <p:cNvSpPr>
              <a:spLocks/>
            </p:cNvSpPr>
            <p:nvPr/>
          </p:nvSpPr>
          <p:spPr bwMode="auto">
            <a:xfrm>
              <a:off x="4099" y="1584"/>
              <a:ext cx="96" cy="82"/>
            </a:xfrm>
            <a:custGeom>
              <a:avLst/>
              <a:gdLst>
                <a:gd name="T0" fmla="*/ 96 w 96"/>
                <a:gd name="T1" fmla="*/ 41 h 82"/>
                <a:gd name="T2" fmla="*/ 96 w 96"/>
                <a:gd name="T3" fmla="*/ 47 h 82"/>
                <a:gd name="T4" fmla="*/ 93 w 96"/>
                <a:gd name="T5" fmla="*/ 54 h 82"/>
                <a:gd name="T6" fmla="*/ 89 w 96"/>
                <a:gd name="T7" fmla="*/ 61 h 82"/>
                <a:gd name="T8" fmla="*/ 82 w 96"/>
                <a:gd name="T9" fmla="*/ 68 h 82"/>
                <a:gd name="T10" fmla="*/ 69 w 96"/>
                <a:gd name="T11" fmla="*/ 78 h 82"/>
                <a:gd name="T12" fmla="*/ 48 w 96"/>
                <a:gd name="T13" fmla="*/ 82 h 82"/>
                <a:gd name="T14" fmla="*/ 28 w 96"/>
                <a:gd name="T15" fmla="*/ 78 h 82"/>
                <a:gd name="T16" fmla="*/ 14 w 96"/>
                <a:gd name="T17" fmla="*/ 68 h 82"/>
                <a:gd name="T18" fmla="*/ 7 w 96"/>
                <a:gd name="T19" fmla="*/ 61 h 82"/>
                <a:gd name="T20" fmla="*/ 4 w 96"/>
                <a:gd name="T21" fmla="*/ 54 h 82"/>
                <a:gd name="T22" fmla="*/ 0 w 96"/>
                <a:gd name="T23" fmla="*/ 47 h 82"/>
                <a:gd name="T24" fmla="*/ 0 w 96"/>
                <a:gd name="T25" fmla="*/ 41 h 82"/>
                <a:gd name="T26" fmla="*/ 0 w 96"/>
                <a:gd name="T27" fmla="*/ 34 h 82"/>
                <a:gd name="T28" fmla="*/ 4 w 96"/>
                <a:gd name="T29" fmla="*/ 23 h 82"/>
                <a:gd name="T30" fmla="*/ 7 w 96"/>
                <a:gd name="T31" fmla="*/ 17 h 82"/>
                <a:gd name="T32" fmla="*/ 14 w 96"/>
                <a:gd name="T33" fmla="*/ 13 h 82"/>
                <a:gd name="T34" fmla="*/ 28 w 96"/>
                <a:gd name="T35" fmla="*/ 3 h 82"/>
                <a:gd name="T36" fmla="*/ 48 w 96"/>
                <a:gd name="T37" fmla="*/ 0 h 82"/>
                <a:gd name="T38" fmla="*/ 69 w 96"/>
                <a:gd name="T39" fmla="*/ 3 h 82"/>
                <a:gd name="T40" fmla="*/ 82 w 96"/>
                <a:gd name="T41" fmla="*/ 13 h 82"/>
                <a:gd name="T42" fmla="*/ 89 w 96"/>
                <a:gd name="T43" fmla="*/ 17 h 82"/>
                <a:gd name="T44" fmla="*/ 93 w 96"/>
                <a:gd name="T45" fmla="*/ 23 h 82"/>
                <a:gd name="T46" fmla="*/ 96 w 96"/>
                <a:gd name="T47" fmla="*/ 34 h 82"/>
                <a:gd name="T48" fmla="*/ 96 w 96"/>
                <a:gd name="T49" fmla="*/ 4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6" h="82">
                  <a:moveTo>
                    <a:pt x="96" y="41"/>
                  </a:moveTo>
                  <a:lnTo>
                    <a:pt x="96" y="47"/>
                  </a:lnTo>
                  <a:lnTo>
                    <a:pt x="93" y="54"/>
                  </a:lnTo>
                  <a:lnTo>
                    <a:pt x="89" y="61"/>
                  </a:lnTo>
                  <a:lnTo>
                    <a:pt x="82" y="68"/>
                  </a:lnTo>
                  <a:lnTo>
                    <a:pt x="69" y="78"/>
                  </a:lnTo>
                  <a:lnTo>
                    <a:pt x="48" y="82"/>
                  </a:lnTo>
                  <a:lnTo>
                    <a:pt x="28" y="78"/>
                  </a:lnTo>
                  <a:lnTo>
                    <a:pt x="14" y="68"/>
                  </a:lnTo>
                  <a:lnTo>
                    <a:pt x="7" y="61"/>
                  </a:lnTo>
                  <a:lnTo>
                    <a:pt x="4" y="54"/>
                  </a:lnTo>
                  <a:lnTo>
                    <a:pt x="0" y="47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4" y="23"/>
                  </a:lnTo>
                  <a:lnTo>
                    <a:pt x="7" y="17"/>
                  </a:lnTo>
                  <a:lnTo>
                    <a:pt x="14" y="13"/>
                  </a:lnTo>
                  <a:lnTo>
                    <a:pt x="28" y="3"/>
                  </a:lnTo>
                  <a:lnTo>
                    <a:pt x="48" y="0"/>
                  </a:lnTo>
                  <a:lnTo>
                    <a:pt x="69" y="3"/>
                  </a:lnTo>
                  <a:lnTo>
                    <a:pt x="82" y="13"/>
                  </a:lnTo>
                  <a:lnTo>
                    <a:pt x="89" y="17"/>
                  </a:lnTo>
                  <a:lnTo>
                    <a:pt x="93" y="23"/>
                  </a:lnTo>
                  <a:lnTo>
                    <a:pt x="96" y="34"/>
                  </a:lnTo>
                  <a:lnTo>
                    <a:pt x="96" y="41"/>
                  </a:ln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86" name="Freeform 510"/>
            <p:cNvSpPr>
              <a:spLocks/>
            </p:cNvSpPr>
            <p:nvPr/>
          </p:nvSpPr>
          <p:spPr bwMode="auto">
            <a:xfrm>
              <a:off x="4099" y="1584"/>
              <a:ext cx="96" cy="82"/>
            </a:xfrm>
            <a:custGeom>
              <a:avLst/>
              <a:gdLst>
                <a:gd name="T0" fmla="*/ 96 w 96"/>
                <a:gd name="T1" fmla="*/ 41 h 82"/>
                <a:gd name="T2" fmla="*/ 96 w 96"/>
                <a:gd name="T3" fmla="*/ 47 h 82"/>
                <a:gd name="T4" fmla="*/ 93 w 96"/>
                <a:gd name="T5" fmla="*/ 54 h 82"/>
                <a:gd name="T6" fmla="*/ 89 w 96"/>
                <a:gd name="T7" fmla="*/ 61 h 82"/>
                <a:gd name="T8" fmla="*/ 82 w 96"/>
                <a:gd name="T9" fmla="*/ 68 h 82"/>
                <a:gd name="T10" fmla="*/ 69 w 96"/>
                <a:gd name="T11" fmla="*/ 78 h 82"/>
                <a:gd name="T12" fmla="*/ 48 w 96"/>
                <a:gd name="T13" fmla="*/ 82 h 82"/>
                <a:gd name="T14" fmla="*/ 28 w 96"/>
                <a:gd name="T15" fmla="*/ 78 h 82"/>
                <a:gd name="T16" fmla="*/ 14 w 96"/>
                <a:gd name="T17" fmla="*/ 68 h 82"/>
                <a:gd name="T18" fmla="*/ 7 w 96"/>
                <a:gd name="T19" fmla="*/ 61 h 82"/>
                <a:gd name="T20" fmla="*/ 4 w 96"/>
                <a:gd name="T21" fmla="*/ 54 h 82"/>
                <a:gd name="T22" fmla="*/ 0 w 96"/>
                <a:gd name="T23" fmla="*/ 47 h 82"/>
                <a:gd name="T24" fmla="*/ 0 w 96"/>
                <a:gd name="T25" fmla="*/ 41 h 82"/>
                <a:gd name="T26" fmla="*/ 0 w 96"/>
                <a:gd name="T27" fmla="*/ 34 h 82"/>
                <a:gd name="T28" fmla="*/ 4 w 96"/>
                <a:gd name="T29" fmla="*/ 23 h 82"/>
                <a:gd name="T30" fmla="*/ 7 w 96"/>
                <a:gd name="T31" fmla="*/ 17 h 82"/>
                <a:gd name="T32" fmla="*/ 14 w 96"/>
                <a:gd name="T33" fmla="*/ 13 h 82"/>
                <a:gd name="T34" fmla="*/ 28 w 96"/>
                <a:gd name="T35" fmla="*/ 3 h 82"/>
                <a:gd name="T36" fmla="*/ 48 w 96"/>
                <a:gd name="T37" fmla="*/ 0 h 82"/>
                <a:gd name="T38" fmla="*/ 69 w 96"/>
                <a:gd name="T39" fmla="*/ 3 h 82"/>
                <a:gd name="T40" fmla="*/ 82 w 96"/>
                <a:gd name="T41" fmla="*/ 13 h 82"/>
                <a:gd name="T42" fmla="*/ 89 w 96"/>
                <a:gd name="T43" fmla="*/ 17 h 82"/>
                <a:gd name="T44" fmla="*/ 93 w 96"/>
                <a:gd name="T45" fmla="*/ 23 h 82"/>
                <a:gd name="T46" fmla="*/ 96 w 96"/>
                <a:gd name="T47" fmla="*/ 34 h 82"/>
                <a:gd name="T48" fmla="*/ 96 w 96"/>
                <a:gd name="T49" fmla="*/ 4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6" h="82">
                  <a:moveTo>
                    <a:pt x="96" y="41"/>
                  </a:moveTo>
                  <a:lnTo>
                    <a:pt x="96" y="47"/>
                  </a:lnTo>
                  <a:lnTo>
                    <a:pt x="93" y="54"/>
                  </a:lnTo>
                  <a:lnTo>
                    <a:pt x="89" y="61"/>
                  </a:lnTo>
                  <a:lnTo>
                    <a:pt x="82" y="68"/>
                  </a:lnTo>
                  <a:lnTo>
                    <a:pt x="69" y="78"/>
                  </a:lnTo>
                  <a:lnTo>
                    <a:pt x="48" y="82"/>
                  </a:lnTo>
                  <a:lnTo>
                    <a:pt x="28" y="78"/>
                  </a:lnTo>
                  <a:lnTo>
                    <a:pt x="14" y="68"/>
                  </a:lnTo>
                  <a:lnTo>
                    <a:pt x="7" y="61"/>
                  </a:lnTo>
                  <a:lnTo>
                    <a:pt x="4" y="54"/>
                  </a:lnTo>
                  <a:lnTo>
                    <a:pt x="0" y="47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4" y="23"/>
                  </a:lnTo>
                  <a:lnTo>
                    <a:pt x="7" y="17"/>
                  </a:lnTo>
                  <a:lnTo>
                    <a:pt x="14" y="13"/>
                  </a:lnTo>
                  <a:lnTo>
                    <a:pt x="28" y="3"/>
                  </a:lnTo>
                  <a:lnTo>
                    <a:pt x="48" y="0"/>
                  </a:lnTo>
                  <a:lnTo>
                    <a:pt x="69" y="3"/>
                  </a:lnTo>
                  <a:lnTo>
                    <a:pt x="82" y="13"/>
                  </a:lnTo>
                  <a:lnTo>
                    <a:pt x="89" y="17"/>
                  </a:lnTo>
                  <a:lnTo>
                    <a:pt x="93" y="23"/>
                  </a:lnTo>
                  <a:lnTo>
                    <a:pt x="96" y="34"/>
                  </a:lnTo>
                  <a:lnTo>
                    <a:pt x="96" y="41"/>
                  </a:lnTo>
                </a:path>
              </a:pathLst>
            </a:custGeom>
            <a:noFill/>
            <a:ln w="4763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87" name="Freeform 511"/>
            <p:cNvSpPr>
              <a:spLocks/>
            </p:cNvSpPr>
            <p:nvPr/>
          </p:nvSpPr>
          <p:spPr bwMode="auto">
            <a:xfrm>
              <a:off x="4642" y="1423"/>
              <a:ext cx="99" cy="79"/>
            </a:xfrm>
            <a:custGeom>
              <a:avLst/>
              <a:gdLst>
                <a:gd name="T0" fmla="*/ 99 w 99"/>
                <a:gd name="T1" fmla="*/ 38 h 79"/>
                <a:gd name="T2" fmla="*/ 96 w 99"/>
                <a:gd name="T3" fmla="*/ 48 h 79"/>
                <a:gd name="T4" fmla="*/ 92 w 99"/>
                <a:gd name="T5" fmla="*/ 55 h 79"/>
                <a:gd name="T6" fmla="*/ 89 w 99"/>
                <a:gd name="T7" fmla="*/ 61 h 79"/>
                <a:gd name="T8" fmla="*/ 82 w 99"/>
                <a:gd name="T9" fmla="*/ 68 h 79"/>
                <a:gd name="T10" fmla="*/ 69 w 99"/>
                <a:gd name="T11" fmla="*/ 75 h 79"/>
                <a:gd name="T12" fmla="*/ 48 w 99"/>
                <a:gd name="T13" fmla="*/ 79 h 79"/>
                <a:gd name="T14" fmla="*/ 28 w 99"/>
                <a:gd name="T15" fmla="*/ 75 h 79"/>
                <a:gd name="T16" fmla="*/ 14 w 99"/>
                <a:gd name="T17" fmla="*/ 68 h 79"/>
                <a:gd name="T18" fmla="*/ 7 w 99"/>
                <a:gd name="T19" fmla="*/ 61 h 79"/>
                <a:gd name="T20" fmla="*/ 4 w 99"/>
                <a:gd name="T21" fmla="*/ 55 h 79"/>
                <a:gd name="T22" fmla="*/ 0 w 99"/>
                <a:gd name="T23" fmla="*/ 48 h 79"/>
                <a:gd name="T24" fmla="*/ 0 w 99"/>
                <a:gd name="T25" fmla="*/ 38 h 79"/>
                <a:gd name="T26" fmla="*/ 0 w 99"/>
                <a:gd name="T27" fmla="*/ 31 h 79"/>
                <a:gd name="T28" fmla="*/ 4 w 99"/>
                <a:gd name="T29" fmla="*/ 24 h 79"/>
                <a:gd name="T30" fmla="*/ 7 w 99"/>
                <a:gd name="T31" fmla="*/ 17 h 79"/>
                <a:gd name="T32" fmla="*/ 14 w 99"/>
                <a:gd name="T33" fmla="*/ 10 h 79"/>
                <a:gd name="T34" fmla="*/ 28 w 99"/>
                <a:gd name="T35" fmla="*/ 3 h 79"/>
                <a:gd name="T36" fmla="*/ 48 w 99"/>
                <a:gd name="T37" fmla="*/ 0 h 79"/>
                <a:gd name="T38" fmla="*/ 69 w 99"/>
                <a:gd name="T39" fmla="*/ 3 h 79"/>
                <a:gd name="T40" fmla="*/ 82 w 99"/>
                <a:gd name="T41" fmla="*/ 10 h 79"/>
                <a:gd name="T42" fmla="*/ 89 w 99"/>
                <a:gd name="T43" fmla="*/ 17 h 79"/>
                <a:gd name="T44" fmla="*/ 92 w 99"/>
                <a:gd name="T45" fmla="*/ 24 h 79"/>
                <a:gd name="T46" fmla="*/ 96 w 99"/>
                <a:gd name="T47" fmla="*/ 31 h 79"/>
                <a:gd name="T48" fmla="*/ 99 w 99"/>
                <a:gd name="T49" fmla="*/ 3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79">
                  <a:moveTo>
                    <a:pt x="99" y="38"/>
                  </a:moveTo>
                  <a:lnTo>
                    <a:pt x="96" y="48"/>
                  </a:lnTo>
                  <a:lnTo>
                    <a:pt x="92" y="55"/>
                  </a:lnTo>
                  <a:lnTo>
                    <a:pt x="89" y="61"/>
                  </a:lnTo>
                  <a:lnTo>
                    <a:pt x="82" y="68"/>
                  </a:lnTo>
                  <a:lnTo>
                    <a:pt x="69" y="75"/>
                  </a:lnTo>
                  <a:lnTo>
                    <a:pt x="48" y="79"/>
                  </a:lnTo>
                  <a:lnTo>
                    <a:pt x="28" y="75"/>
                  </a:lnTo>
                  <a:lnTo>
                    <a:pt x="14" y="68"/>
                  </a:lnTo>
                  <a:lnTo>
                    <a:pt x="7" y="61"/>
                  </a:lnTo>
                  <a:lnTo>
                    <a:pt x="4" y="55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0" y="31"/>
                  </a:lnTo>
                  <a:lnTo>
                    <a:pt x="4" y="24"/>
                  </a:lnTo>
                  <a:lnTo>
                    <a:pt x="7" y="17"/>
                  </a:lnTo>
                  <a:lnTo>
                    <a:pt x="14" y="10"/>
                  </a:lnTo>
                  <a:lnTo>
                    <a:pt x="28" y="3"/>
                  </a:lnTo>
                  <a:lnTo>
                    <a:pt x="48" y="0"/>
                  </a:lnTo>
                  <a:lnTo>
                    <a:pt x="69" y="3"/>
                  </a:lnTo>
                  <a:lnTo>
                    <a:pt x="82" y="10"/>
                  </a:lnTo>
                  <a:lnTo>
                    <a:pt x="89" y="17"/>
                  </a:lnTo>
                  <a:lnTo>
                    <a:pt x="92" y="24"/>
                  </a:lnTo>
                  <a:lnTo>
                    <a:pt x="96" y="31"/>
                  </a:lnTo>
                  <a:lnTo>
                    <a:pt x="99" y="38"/>
                  </a:ln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88" name="Freeform 512"/>
            <p:cNvSpPr>
              <a:spLocks/>
            </p:cNvSpPr>
            <p:nvPr/>
          </p:nvSpPr>
          <p:spPr bwMode="auto">
            <a:xfrm>
              <a:off x="4642" y="1423"/>
              <a:ext cx="99" cy="79"/>
            </a:xfrm>
            <a:custGeom>
              <a:avLst/>
              <a:gdLst>
                <a:gd name="T0" fmla="*/ 99 w 99"/>
                <a:gd name="T1" fmla="*/ 38 h 79"/>
                <a:gd name="T2" fmla="*/ 96 w 99"/>
                <a:gd name="T3" fmla="*/ 48 h 79"/>
                <a:gd name="T4" fmla="*/ 92 w 99"/>
                <a:gd name="T5" fmla="*/ 55 h 79"/>
                <a:gd name="T6" fmla="*/ 89 w 99"/>
                <a:gd name="T7" fmla="*/ 61 h 79"/>
                <a:gd name="T8" fmla="*/ 82 w 99"/>
                <a:gd name="T9" fmla="*/ 68 h 79"/>
                <a:gd name="T10" fmla="*/ 69 w 99"/>
                <a:gd name="T11" fmla="*/ 75 h 79"/>
                <a:gd name="T12" fmla="*/ 48 w 99"/>
                <a:gd name="T13" fmla="*/ 79 h 79"/>
                <a:gd name="T14" fmla="*/ 28 w 99"/>
                <a:gd name="T15" fmla="*/ 75 h 79"/>
                <a:gd name="T16" fmla="*/ 14 w 99"/>
                <a:gd name="T17" fmla="*/ 68 h 79"/>
                <a:gd name="T18" fmla="*/ 7 w 99"/>
                <a:gd name="T19" fmla="*/ 61 h 79"/>
                <a:gd name="T20" fmla="*/ 4 w 99"/>
                <a:gd name="T21" fmla="*/ 55 h 79"/>
                <a:gd name="T22" fmla="*/ 0 w 99"/>
                <a:gd name="T23" fmla="*/ 48 h 79"/>
                <a:gd name="T24" fmla="*/ 0 w 99"/>
                <a:gd name="T25" fmla="*/ 38 h 79"/>
                <a:gd name="T26" fmla="*/ 0 w 99"/>
                <a:gd name="T27" fmla="*/ 31 h 79"/>
                <a:gd name="T28" fmla="*/ 4 w 99"/>
                <a:gd name="T29" fmla="*/ 24 h 79"/>
                <a:gd name="T30" fmla="*/ 7 w 99"/>
                <a:gd name="T31" fmla="*/ 17 h 79"/>
                <a:gd name="T32" fmla="*/ 14 w 99"/>
                <a:gd name="T33" fmla="*/ 10 h 79"/>
                <a:gd name="T34" fmla="*/ 28 w 99"/>
                <a:gd name="T35" fmla="*/ 3 h 79"/>
                <a:gd name="T36" fmla="*/ 48 w 99"/>
                <a:gd name="T37" fmla="*/ 0 h 79"/>
                <a:gd name="T38" fmla="*/ 69 w 99"/>
                <a:gd name="T39" fmla="*/ 3 h 79"/>
                <a:gd name="T40" fmla="*/ 82 w 99"/>
                <a:gd name="T41" fmla="*/ 10 h 79"/>
                <a:gd name="T42" fmla="*/ 89 w 99"/>
                <a:gd name="T43" fmla="*/ 17 h 79"/>
                <a:gd name="T44" fmla="*/ 92 w 99"/>
                <a:gd name="T45" fmla="*/ 24 h 79"/>
                <a:gd name="T46" fmla="*/ 96 w 99"/>
                <a:gd name="T47" fmla="*/ 31 h 79"/>
                <a:gd name="T48" fmla="*/ 99 w 99"/>
                <a:gd name="T49" fmla="*/ 3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79">
                  <a:moveTo>
                    <a:pt x="99" y="38"/>
                  </a:moveTo>
                  <a:lnTo>
                    <a:pt x="96" y="48"/>
                  </a:lnTo>
                  <a:lnTo>
                    <a:pt x="92" y="55"/>
                  </a:lnTo>
                  <a:lnTo>
                    <a:pt x="89" y="61"/>
                  </a:lnTo>
                  <a:lnTo>
                    <a:pt x="82" y="68"/>
                  </a:lnTo>
                  <a:lnTo>
                    <a:pt x="69" y="75"/>
                  </a:lnTo>
                  <a:lnTo>
                    <a:pt x="48" y="79"/>
                  </a:lnTo>
                  <a:lnTo>
                    <a:pt x="28" y="75"/>
                  </a:lnTo>
                  <a:lnTo>
                    <a:pt x="14" y="68"/>
                  </a:lnTo>
                  <a:lnTo>
                    <a:pt x="7" y="61"/>
                  </a:lnTo>
                  <a:lnTo>
                    <a:pt x="4" y="55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0" y="31"/>
                  </a:lnTo>
                  <a:lnTo>
                    <a:pt x="4" y="24"/>
                  </a:lnTo>
                  <a:lnTo>
                    <a:pt x="7" y="17"/>
                  </a:lnTo>
                  <a:lnTo>
                    <a:pt x="14" y="10"/>
                  </a:lnTo>
                  <a:lnTo>
                    <a:pt x="28" y="3"/>
                  </a:lnTo>
                  <a:lnTo>
                    <a:pt x="48" y="0"/>
                  </a:lnTo>
                  <a:lnTo>
                    <a:pt x="69" y="3"/>
                  </a:lnTo>
                  <a:lnTo>
                    <a:pt x="82" y="10"/>
                  </a:lnTo>
                  <a:lnTo>
                    <a:pt x="89" y="17"/>
                  </a:lnTo>
                  <a:lnTo>
                    <a:pt x="92" y="24"/>
                  </a:lnTo>
                  <a:lnTo>
                    <a:pt x="96" y="31"/>
                  </a:lnTo>
                  <a:lnTo>
                    <a:pt x="99" y="38"/>
                  </a:lnTo>
                </a:path>
              </a:pathLst>
            </a:custGeom>
            <a:noFill/>
            <a:ln w="4763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89" name="Freeform 513"/>
            <p:cNvSpPr>
              <a:spLocks/>
            </p:cNvSpPr>
            <p:nvPr/>
          </p:nvSpPr>
          <p:spPr bwMode="auto">
            <a:xfrm>
              <a:off x="1573" y="3330"/>
              <a:ext cx="99" cy="82"/>
            </a:xfrm>
            <a:custGeom>
              <a:avLst/>
              <a:gdLst>
                <a:gd name="T0" fmla="*/ 99 w 99"/>
                <a:gd name="T1" fmla="*/ 41 h 82"/>
                <a:gd name="T2" fmla="*/ 99 w 99"/>
                <a:gd name="T3" fmla="*/ 51 h 82"/>
                <a:gd name="T4" fmla="*/ 96 w 99"/>
                <a:gd name="T5" fmla="*/ 58 h 82"/>
                <a:gd name="T6" fmla="*/ 89 w 99"/>
                <a:gd name="T7" fmla="*/ 64 h 82"/>
                <a:gd name="T8" fmla="*/ 85 w 99"/>
                <a:gd name="T9" fmla="*/ 71 h 82"/>
                <a:gd name="T10" fmla="*/ 68 w 99"/>
                <a:gd name="T11" fmla="*/ 78 h 82"/>
                <a:gd name="T12" fmla="*/ 48 w 99"/>
                <a:gd name="T13" fmla="*/ 82 h 82"/>
                <a:gd name="T14" fmla="*/ 31 w 99"/>
                <a:gd name="T15" fmla="*/ 78 h 82"/>
                <a:gd name="T16" fmla="*/ 14 w 99"/>
                <a:gd name="T17" fmla="*/ 71 h 82"/>
                <a:gd name="T18" fmla="*/ 7 w 99"/>
                <a:gd name="T19" fmla="*/ 64 h 82"/>
                <a:gd name="T20" fmla="*/ 3 w 99"/>
                <a:gd name="T21" fmla="*/ 58 h 82"/>
                <a:gd name="T22" fmla="*/ 0 w 99"/>
                <a:gd name="T23" fmla="*/ 51 h 82"/>
                <a:gd name="T24" fmla="*/ 0 w 99"/>
                <a:gd name="T25" fmla="*/ 41 h 82"/>
                <a:gd name="T26" fmla="*/ 0 w 99"/>
                <a:gd name="T27" fmla="*/ 34 h 82"/>
                <a:gd name="T28" fmla="*/ 3 w 99"/>
                <a:gd name="T29" fmla="*/ 27 h 82"/>
                <a:gd name="T30" fmla="*/ 7 w 99"/>
                <a:gd name="T31" fmla="*/ 20 h 82"/>
                <a:gd name="T32" fmla="*/ 14 w 99"/>
                <a:gd name="T33" fmla="*/ 13 h 82"/>
                <a:gd name="T34" fmla="*/ 31 w 99"/>
                <a:gd name="T35" fmla="*/ 3 h 82"/>
                <a:gd name="T36" fmla="*/ 48 w 99"/>
                <a:gd name="T37" fmla="*/ 0 h 82"/>
                <a:gd name="T38" fmla="*/ 68 w 99"/>
                <a:gd name="T39" fmla="*/ 3 h 82"/>
                <a:gd name="T40" fmla="*/ 85 w 99"/>
                <a:gd name="T41" fmla="*/ 13 h 82"/>
                <a:gd name="T42" fmla="*/ 89 w 99"/>
                <a:gd name="T43" fmla="*/ 20 h 82"/>
                <a:gd name="T44" fmla="*/ 96 w 99"/>
                <a:gd name="T45" fmla="*/ 27 h 82"/>
                <a:gd name="T46" fmla="*/ 99 w 99"/>
                <a:gd name="T47" fmla="*/ 34 h 82"/>
                <a:gd name="T48" fmla="*/ 99 w 99"/>
                <a:gd name="T49" fmla="*/ 4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82">
                  <a:moveTo>
                    <a:pt x="99" y="41"/>
                  </a:moveTo>
                  <a:lnTo>
                    <a:pt x="99" y="51"/>
                  </a:lnTo>
                  <a:lnTo>
                    <a:pt x="96" y="58"/>
                  </a:lnTo>
                  <a:lnTo>
                    <a:pt x="89" y="64"/>
                  </a:lnTo>
                  <a:lnTo>
                    <a:pt x="85" y="71"/>
                  </a:lnTo>
                  <a:lnTo>
                    <a:pt x="68" y="78"/>
                  </a:lnTo>
                  <a:lnTo>
                    <a:pt x="48" y="82"/>
                  </a:lnTo>
                  <a:lnTo>
                    <a:pt x="31" y="78"/>
                  </a:lnTo>
                  <a:lnTo>
                    <a:pt x="14" y="71"/>
                  </a:lnTo>
                  <a:lnTo>
                    <a:pt x="7" y="64"/>
                  </a:lnTo>
                  <a:lnTo>
                    <a:pt x="3" y="58"/>
                  </a:lnTo>
                  <a:lnTo>
                    <a:pt x="0" y="51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3" y="27"/>
                  </a:lnTo>
                  <a:lnTo>
                    <a:pt x="7" y="20"/>
                  </a:lnTo>
                  <a:lnTo>
                    <a:pt x="14" y="13"/>
                  </a:lnTo>
                  <a:lnTo>
                    <a:pt x="31" y="3"/>
                  </a:lnTo>
                  <a:lnTo>
                    <a:pt x="48" y="0"/>
                  </a:lnTo>
                  <a:lnTo>
                    <a:pt x="68" y="3"/>
                  </a:lnTo>
                  <a:lnTo>
                    <a:pt x="85" y="13"/>
                  </a:lnTo>
                  <a:lnTo>
                    <a:pt x="89" y="20"/>
                  </a:lnTo>
                  <a:lnTo>
                    <a:pt x="96" y="27"/>
                  </a:lnTo>
                  <a:lnTo>
                    <a:pt x="99" y="34"/>
                  </a:lnTo>
                  <a:lnTo>
                    <a:pt x="99" y="41"/>
                  </a:ln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90" name="Freeform 514"/>
            <p:cNvSpPr>
              <a:spLocks/>
            </p:cNvSpPr>
            <p:nvPr/>
          </p:nvSpPr>
          <p:spPr bwMode="auto">
            <a:xfrm>
              <a:off x="1573" y="3330"/>
              <a:ext cx="99" cy="82"/>
            </a:xfrm>
            <a:custGeom>
              <a:avLst/>
              <a:gdLst>
                <a:gd name="T0" fmla="*/ 99 w 99"/>
                <a:gd name="T1" fmla="*/ 41 h 82"/>
                <a:gd name="T2" fmla="*/ 99 w 99"/>
                <a:gd name="T3" fmla="*/ 51 h 82"/>
                <a:gd name="T4" fmla="*/ 96 w 99"/>
                <a:gd name="T5" fmla="*/ 58 h 82"/>
                <a:gd name="T6" fmla="*/ 89 w 99"/>
                <a:gd name="T7" fmla="*/ 64 h 82"/>
                <a:gd name="T8" fmla="*/ 85 w 99"/>
                <a:gd name="T9" fmla="*/ 71 h 82"/>
                <a:gd name="T10" fmla="*/ 68 w 99"/>
                <a:gd name="T11" fmla="*/ 78 h 82"/>
                <a:gd name="T12" fmla="*/ 48 w 99"/>
                <a:gd name="T13" fmla="*/ 82 h 82"/>
                <a:gd name="T14" fmla="*/ 31 w 99"/>
                <a:gd name="T15" fmla="*/ 78 h 82"/>
                <a:gd name="T16" fmla="*/ 14 w 99"/>
                <a:gd name="T17" fmla="*/ 71 h 82"/>
                <a:gd name="T18" fmla="*/ 7 w 99"/>
                <a:gd name="T19" fmla="*/ 64 h 82"/>
                <a:gd name="T20" fmla="*/ 3 w 99"/>
                <a:gd name="T21" fmla="*/ 58 h 82"/>
                <a:gd name="T22" fmla="*/ 0 w 99"/>
                <a:gd name="T23" fmla="*/ 51 h 82"/>
                <a:gd name="T24" fmla="*/ 0 w 99"/>
                <a:gd name="T25" fmla="*/ 41 h 82"/>
                <a:gd name="T26" fmla="*/ 0 w 99"/>
                <a:gd name="T27" fmla="*/ 34 h 82"/>
                <a:gd name="T28" fmla="*/ 3 w 99"/>
                <a:gd name="T29" fmla="*/ 27 h 82"/>
                <a:gd name="T30" fmla="*/ 7 w 99"/>
                <a:gd name="T31" fmla="*/ 20 h 82"/>
                <a:gd name="T32" fmla="*/ 14 w 99"/>
                <a:gd name="T33" fmla="*/ 13 h 82"/>
                <a:gd name="T34" fmla="*/ 31 w 99"/>
                <a:gd name="T35" fmla="*/ 3 h 82"/>
                <a:gd name="T36" fmla="*/ 48 w 99"/>
                <a:gd name="T37" fmla="*/ 0 h 82"/>
                <a:gd name="T38" fmla="*/ 68 w 99"/>
                <a:gd name="T39" fmla="*/ 3 h 82"/>
                <a:gd name="T40" fmla="*/ 85 w 99"/>
                <a:gd name="T41" fmla="*/ 13 h 82"/>
                <a:gd name="T42" fmla="*/ 89 w 99"/>
                <a:gd name="T43" fmla="*/ 20 h 82"/>
                <a:gd name="T44" fmla="*/ 96 w 99"/>
                <a:gd name="T45" fmla="*/ 27 h 82"/>
                <a:gd name="T46" fmla="*/ 99 w 99"/>
                <a:gd name="T47" fmla="*/ 34 h 82"/>
                <a:gd name="T48" fmla="*/ 99 w 99"/>
                <a:gd name="T49" fmla="*/ 4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82">
                  <a:moveTo>
                    <a:pt x="99" y="41"/>
                  </a:moveTo>
                  <a:lnTo>
                    <a:pt x="99" y="51"/>
                  </a:lnTo>
                  <a:lnTo>
                    <a:pt x="96" y="58"/>
                  </a:lnTo>
                  <a:lnTo>
                    <a:pt x="89" y="64"/>
                  </a:lnTo>
                  <a:lnTo>
                    <a:pt x="85" y="71"/>
                  </a:lnTo>
                  <a:lnTo>
                    <a:pt x="68" y="78"/>
                  </a:lnTo>
                  <a:lnTo>
                    <a:pt x="48" y="82"/>
                  </a:lnTo>
                  <a:lnTo>
                    <a:pt x="31" y="78"/>
                  </a:lnTo>
                  <a:lnTo>
                    <a:pt x="14" y="71"/>
                  </a:lnTo>
                  <a:lnTo>
                    <a:pt x="7" y="64"/>
                  </a:lnTo>
                  <a:lnTo>
                    <a:pt x="3" y="58"/>
                  </a:lnTo>
                  <a:lnTo>
                    <a:pt x="0" y="51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3" y="27"/>
                  </a:lnTo>
                  <a:lnTo>
                    <a:pt x="7" y="20"/>
                  </a:lnTo>
                  <a:lnTo>
                    <a:pt x="14" y="13"/>
                  </a:lnTo>
                  <a:lnTo>
                    <a:pt x="31" y="3"/>
                  </a:lnTo>
                  <a:lnTo>
                    <a:pt x="48" y="0"/>
                  </a:lnTo>
                  <a:lnTo>
                    <a:pt x="68" y="3"/>
                  </a:lnTo>
                  <a:lnTo>
                    <a:pt x="85" y="13"/>
                  </a:lnTo>
                  <a:lnTo>
                    <a:pt x="89" y="20"/>
                  </a:lnTo>
                  <a:lnTo>
                    <a:pt x="96" y="27"/>
                  </a:lnTo>
                  <a:lnTo>
                    <a:pt x="99" y="34"/>
                  </a:lnTo>
                  <a:lnTo>
                    <a:pt x="99" y="41"/>
                  </a:lnTo>
                </a:path>
              </a:pathLst>
            </a:custGeom>
            <a:noFill/>
            <a:ln w="4763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91" name="Freeform 515"/>
            <p:cNvSpPr>
              <a:spLocks/>
            </p:cNvSpPr>
            <p:nvPr/>
          </p:nvSpPr>
          <p:spPr bwMode="auto">
            <a:xfrm>
              <a:off x="2068" y="3213"/>
              <a:ext cx="99" cy="79"/>
            </a:xfrm>
            <a:custGeom>
              <a:avLst/>
              <a:gdLst>
                <a:gd name="T0" fmla="*/ 99 w 99"/>
                <a:gd name="T1" fmla="*/ 38 h 79"/>
                <a:gd name="T2" fmla="*/ 96 w 99"/>
                <a:gd name="T3" fmla="*/ 48 h 79"/>
                <a:gd name="T4" fmla="*/ 92 w 99"/>
                <a:gd name="T5" fmla="*/ 55 h 79"/>
                <a:gd name="T6" fmla="*/ 89 w 99"/>
                <a:gd name="T7" fmla="*/ 62 h 79"/>
                <a:gd name="T8" fmla="*/ 82 w 99"/>
                <a:gd name="T9" fmla="*/ 69 h 79"/>
                <a:gd name="T10" fmla="*/ 68 w 99"/>
                <a:gd name="T11" fmla="*/ 76 h 79"/>
                <a:gd name="T12" fmla="*/ 48 w 99"/>
                <a:gd name="T13" fmla="*/ 79 h 79"/>
                <a:gd name="T14" fmla="*/ 31 w 99"/>
                <a:gd name="T15" fmla="*/ 76 h 79"/>
                <a:gd name="T16" fmla="*/ 14 w 99"/>
                <a:gd name="T17" fmla="*/ 69 h 79"/>
                <a:gd name="T18" fmla="*/ 7 w 99"/>
                <a:gd name="T19" fmla="*/ 62 h 79"/>
                <a:gd name="T20" fmla="*/ 4 w 99"/>
                <a:gd name="T21" fmla="*/ 55 h 79"/>
                <a:gd name="T22" fmla="*/ 0 w 99"/>
                <a:gd name="T23" fmla="*/ 48 h 79"/>
                <a:gd name="T24" fmla="*/ 0 w 99"/>
                <a:gd name="T25" fmla="*/ 38 h 79"/>
                <a:gd name="T26" fmla="*/ 0 w 99"/>
                <a:gd name="T27" fmla="*/ 31 h 79"/>
                <a:gd name="T28" fmla="*/ 4 w 99"/>
                <a:gd name="T29" fmla="*/ 24 h 79"/>
                <a:gd name="T30" fmla="*/ 7 w 99"/>
                <a:gd name="T31" fmla="*/ 17 h 79"/>
                <a:gd name="T32" fmla="*/ 14 w 99"/>
                <a:gd name="T33" fmla="*/ 11 h 79"/>
                <a:gd name="T34" fmla="*/ 31 w 99"/>
                <a:gd name="T35" fmla="*/ 4 h 79"/>
                <a:gd name="T36" fmla="*/ 48 w 99"/>
                <a:gd name="T37" fmla="*/ 0 h 79"/>
                <a:gd name="T38" fmla="*/ 68 w 99"/>
                <a:gd name="T39" fmla="*/ 4 h 79"/>
                <a:gd name="T40" fmla="*/ 82 w 99"/>
                <a:gd name="T41" fmla="*/ 11 h 79"/>
                <a:gd name="T42" fmla="*/ 89 w 99"/>
                <a:gd name="T43" fmla="*/ 17 h 79"/>
                <a:gd name="T44" fmla="*/ 92 w 99"/>
                <a:gd name="T45" fmla="*/ 24 h 79"/>
                <a:gd name="T46" fmla="*/ 96 w 99"/>
                <a:gd name="T47" fmla="*/ 31 h 79"/>
                <a:gd name="T48" fmla="*/ 99 w 99"/>
                <a:gd name="T49" fmla="*/ 3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79">
                  <a:moveTo>
                    <a:pt x="99" y="38"/>
                  </a:moveTo>
                  <a:lnTo>
                    <a:pt x="96" y="48"/>
                  </a:lnTo>
                  <a:lnTo>
                    <a:pt x="92" y="55"/>
                  </a:lnTo>
                  <a:lnTo>
                    <a:pt x="89" y="62"/>
                  </a:lnTo>
                  <a:lnTo>
                    <a:pt x="82" y="69"/>
                  </a:lnTo>
                  <a:lnTo>
                    <a:pt x="68" y="76"/>
                  </a:lnTo>
                  <a:lnTo>
                    <a:pt x="48" y="79"/>
                  </a:lnTo>
                  <a:lnTo>
                    <a:pt x="31" y="76"/>
                  </a:lnTo>
                  <a:lnTo>
                    <a:pt x="14" y="69"/>
                  </a:lnTo>
                  <a:lnTo>
                    <a:pt x="7" y="62"/>
                  </a:lnTo>
                  <a:lnTo>
                    <a:pt x="4" y="55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0" y="31"/>
                  </a:lnTo>
                  <a:lnTo>
                    <a:pt x="4" y="24"/>
                  </a:lnTo>
                  <a:lnTo>
                    <a:pt x="7" y="17"/>
                  </a:lnTo>
                  <a:lnTo>
                    <a:pt x="14" y="11"/>
                  </a:lnTo>
                  <a:lnTo>
                    <a:pt x="31" y="4"/>
                  </a:lnTo>
                  <a:lnTo>
                    <a:pt x="48" y="0"/>
                  </a:lnTo>
                  <a:lnTo>
                    <a:pt x="68" y="4"/>
                  </a:lnTo>
                  <a:lnTo>
                    <a:pt x="82" y="11"/>
                  </a:lnTo>
                  <a:lnTo>
                    <a:pt x="89" y="17"/>
                  </a:lnTo>
                  <a:lnTo>
                    <a:pt x="92" y="24"/>
                  </a:lnTo>
                  <a:lnTo>
                    <a:pt x="96" y="31"/>
                  </a:lnTo>
                  <a:lnTo>
                    <a:pt x="99" y="38"/>
                  </a:ln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92" name="Freeform 516"/>
            <p:cNvSpPr>
              <a:spLocks/>
            </p:cNvSpPr>
            <p:nvPr/>
          </p:nvSpPr>
          <p:spPr bwMode="auto">
            <a:xfrm>
              <a:off x="2068" y="3213"/>
              <a:ext cx="99" cy="79"/>
            </a:xfrm>
            <a:custGeom>
              <a:avLst/>
              <a:gdLst>
                <a:gd name="T0" fmla="*/ 99 w 99"/>
                <a:gd name="T1" fmla="*/ 38 h 79"/>
                <a:gd name="T2" fmla="*/ 96 w 99"/>
                <a:gd name="T3" fmla="*/ 48 h 79"/>
                <a:gd name="T4" fmla="*/ 92 w 99"/>
                <a:gd name="T5" fmla="*/ 55 h 79"/>
                <a:gd name="T6" fmla="*/ 89 w 99"/>
                <a:gd name="T7" fmla="*/ 62 h 79"/>
                <a:gd name="T8" fmla="*/ 82 w 99"/>
                <a:gd name="T9" fmla="*/ 69 h 79"/>
                <a:gd name="T10" fmla="*/ 68 w 99"/>
                <a:gd name="T11" fmla="*/ 76 h 79"/>
                <a:gd name="T12" fmla="*/ 48 w 99"/>
                <a:gd name="T13" fmla="*/ 79 h 79"/>
                <a:gd name="T14" fmla="*/ 31 w 99"/>
                <a:gd name="T15" fmla="*/ 76 h 79"/>
                <a:gd name="T16" fmla="*/ 14 w 99"/>
                <a:gd name="T17" fmla="*/ 69 h 79"/>
                <a:gd name="T18" fmla="*/ 7 w 99"/>
                <a:gd name="T19" fmla="*/ 62 h 79"/>
                <a:gd name="T20" fmla="*/ 4 w 99"/>
                <a:gd name="T21" fmla="*/ 55 h 79"/>
                <a:gd name="T22" fmla="*/ 0 w 99"/>
                <a:gd name="T23" fmla="*/ 48 h 79"/>
                <a:gd name="T24" fmla="*/ 0 w 99"/>
                <a:gd name="T25" fmla="*/ 38 h 79"/>
                <a:gd name="T26" fmla="*/ 0 w 99"/>
                <a:gd name="T27" fmla="*/ 31 h 79"/>
                <a:gd name="T28" fmla="*/ 4 w 99"/>
                <a:gd name="T29" fmla="*/ 24 h 79"/>
                <a:gd name="T30" fmla="*/ 7 w 99"/>
                <a:gd name="T31" fmla="*/ 17 h 79"/>
                <a:gd name="T32" fmla="*/ 14 w 99"/>
                <a:gd name="T33" fmla="*/ 11 h 79"/>
                <a:gd name="T34" fmla="*/ 31 w 99"/>
                <a:gd name="T35" fmla="*/ 4 h 79"/>
                <a:gd name="T36" fmla="*/ 48 w 99"/>
                <a:gd name="T37" fmla="*/ 0 h 79"/>
                <a:gd name="T38" fmla="*/ 68 w 99"/>
                <a:gd name="T39" fmla="*/ 4 h 79"/>
                <a:gd name="T40" fmla="*/ 82 w 99"/>
                <a:gd name="T41" fmla="*/ 11 h 79"/>
                <a:gd name="T42" fmla="*/ 89 w 99"/>
                <a:gd name="T43" fmla="*/ 17 h 79"/>
                <a:gd name="T44" fmla="*/ 92 w 99"/>
                <a:gd name="T45" fmla="*/ 24 h 79"/>
                <a:gd name="T46" fmla="*/ 96 w 99"/>
                <a:gd name="T47" fmla="*/ 31 h 79"/>
                <a:gd name="T48" fmla="*/ 99 w 99"/>
                <a:gd name="T49" fmla="*/ 3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79">
                  <a:moveTo>
                    <a:pt x="99" y="38"/>
                  </a:moveTo>
                  <a:lnTo>
                    <a:pt x="96" y="48"/>
                  </a:lnTo>
                  <a:lnTo>
                    <a:pt x="92" y="55"/>
                  </a:lnTo>
                  <a:lnTo>
                    <a:pt x="89" y="62"/>
                  </a:lnTo>
                  <a:lnTo>
                    <a:pt x="82" y="69"/>
                  </a:lnTo>
                  <a:lnTo>
                    <a:pt x="68" y="76"/>
                  </a:lnTo>
                  <a:lnTo>
                    <a:pt x="48" y="79"/>
                  </a:lnTo>
                  <a:lnTo>
                    <a:pt x="31" y="76"/>
                  </a:lnTo>
                  <a:lnTo>
                    <a:pt x="14" y="69"/>
                  </a:lnTo>
                  <a:lnTo>
                    <a:pt x="7" y="62"/>
                  </a:lnTo>
                  <a:lnTo>
                    <a:pt x="4" y="55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0" y="31"/>
                  </a:lnTo>
                  <a:lnTo>
                    <a:pt x="4" y="24"/>
                  </a:lnTo>
                  <a:lnTo>
                    <a:pt x="7" y="17"/>
                  </a:lnTo>
                  <a:lnTo>
                    <a:pt x="14" y="11"/>
                  </a:lnTo>
                  <a:lnTo>
                    <a:pt x="31" y="4"/>
                  </a:lnTo>
                  <a:lnTo>
                    <a:pt x="48" y="0"/>
                  </a:lnTo>
                  <a:lnTo>
                    <a:pt x="68" y="4"/>
                  </a:lnTo>
                  <a:lnTo>
                    <a:pt x="82" y="11"/>
                  </a:lnTo>
                  <a:lnTo>
                    <a:pt x="89" y="17"/>
                  </a:lnTo>
                  <a:lnTo>
                    <a:pt x="92" y="24"/>
                  </a:lnTo>
                  <a:lnTo>
                    <a:pt x="96" y="31"/>
                  </a:lnTo>
                  <a:lnTo>
                    <a:pt x="99" y="38"/>
                  </a:lnTo>
                </a:path>
              </a:pathLst>
            </a:custGeom>
            <a:noFill/>
            <a:ln w="4763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93" name="Freeform 517"/>
            <p:cNvSpPr>
              <a:spLocks/>
            </p:cNvSpPr>
            <p:nvPr/>
          </p:nvSpPr>
          <p:spPr bwMode="auto">
            <a:xfrm>
              <a:off x="2594" y="2882"/>
              <a:ext cx="99" cy="79"/>
            </a:xfrm>
            <a:custGeom>
              <a:avLst/>
              <a:gdLst>
                <a:gd name="T0" fmla="*/ 99 w 99"/>
                <a:gd name="T1" fmla="*/ 41 h 79"/>
                <a:gd name="T2" fmla="*/ 95 w 99"/>
                <a:gd name="T3" fmla="*/ 48 h 79"/>
                <a:gd name="T4" fmla="*/ 95 w 99"/>
                <a:gd name="T5" fmla="*/ 55 h 79"/>
                <a:gd name="T6" fmla="*/ 89 w 99"/>
                <a:gd name="T7" fmla="*/ 61 h 79"/>
                <a:gd name="T8" fmla="*/ 82 w 99"/>
                <a:gd name="T9" fmla="*/ 68 h 79"/>
                <a:gd name="T10" fmla="*/ 68 w 99"/>
                <a:gd name="T11" fmla="*/ 75 h 79"/>
                <a:gd name="T12" fmla="*/ 48 w 99"/>
                <a:gd name="T13" fmla="*/ 79 h 79"/>
                <a:gd name="T14" fmla="*/ 31 w 99"/>
                <a:gd name="T15" fmla="*/ 75 h 79"/>
                <a:gd name="T16" fmla="*/ 14 w 99"/>
                <a:gd name="T17" fmla="*/ 68 h 79"/>
                <a:gd name="T18" fmla="*/ 7 w 99"/>
                <a:gd name="T19" fmla="*/ 61 h 79"/>
                <a:gd name="T20" fmla="*/ 3 w 99"/>
                <a:gd name="T21" fmla="*/ 55 h 79"/>
                <a:gd name="T22" fmla="*/ 0 w 99"/>
                <a:gd name="T23" fmla="*/ 48 h 79"/>
                <a:gd name="T24" fmla="*/ 0 w 99"/>
                <a:gd name="T25" fmla="*/ 41 h 79"/>
                <a:gd name="T26" fmla="*/ 0 w 99"/>
                <a:gd name="T27" fmla="*/ 31 h 79"/>
                <a:gd name="T28" fmla="*/ 3 w 99"/>
                <a:gd name="T29" fmla="*/ 24 h 79"/>
                <a:gd name="T30" fmla="*/ 7 w 99"/>
                <a:gd name="T31" fmla="*/ 17 h 79"/>
                <a:gd name="T32" fmla="*/ 14 w 99"/>
                <a:gd name="T33" fmla="*/ 10 h 79"/>
                <a:gd name="T34" fmla="*/ 31 w 99"/>
                <a:gd name="T35" fmla="*/ 3 h 79"/>
                <a:gd name="T36" fmla="*/ 48 w 99"/>
                <a:gd name="T37" fmla="*/ 0 h 79"/>
                <a:gd name="T38" fmla="*/ 68 w 99"/>
                <a:gd name="T39" fmla="*/ 3 h 79"/>
                <a:gd name="T40" fmla="*/ 82 w 99"/>
                <a:gd name="T41" fmla="*/ 10 h 79"/>
                <a:gd name="T42" fmla="*/ 89 w 99"/>
                <a:gd name="T43" fmla="*/ 17 h 79"/>
                <a:gd name="T44" fmla="*/ 95 w 99"/>
                <a:gd name="T45" fmla="*/ 24 h 79"/>
                <a:gd name="T46" fmla="*/ 95 w 99"/>
                <a:gd name="T47" fmla="*/ 31 h 79"/>
                <a:gd name="T48" fmla="*/ 99 w 99"/>
                <a:gd name="T49" fmla="*/ 41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79">
                  <a:moveTo>
                    <a:pt x="99" y="41"/>
                  </a:moveTo>
                  <a:lnTo>
                    <a:pt x="95" y="48"/>
                  </a:lnTo>
                  <a:lnTo>
                    <a:pt x="95" y="55"/>
                  </a:lnTo>
                  <a:lnTo>
                    <a:pt x="89" y="61"/>
                  </a:lnTo>
                  <a:lnTo>
                    <a:pt x="82" y="68"/>
                  </a:lnTo>
                  <a:lnTo>
                    <a:pt x="68" y="75"/>
                  </a:lnTo>
                  <a:lnTo>
                    <a:pt x="48" y="79"/>
                  </a:lnTo>
                  <a:lnTo>
                    <a:pt x="31" y="75"/>
                  </a:lnTo>
                  <a:lnTo>
                    <a:pt x="14" y="68"/>
                  </a:lnTo>
                  <a:lnTo>
                    <a:pt x="7" y="61"/>
                  </a:lnTo>
                  <a:lnTo>
                    <a:pt x="3" y="55"/>
                  </a:lnTo>
                  <a:lnTo>
                    <a:pt x="0" y="48"/>
                  </a:lnTo>
                  <a:lnTo>
                    <a:pt x="0" y="41"/>
                  </a:lnTo>
                  <a:lnTo>
                    <a:pt x="0" y="31"/>
                  </a:lnTo>
                  <a:lnTo>
                    <a:pt x="3" y="24"/>
                  </a:lnTo>
                  <a:lnTo>
                    <a:pt x="7" y="17"/>
                  </a:lnTo>
                  <a:lnTo>
                    <a:pt x="14" y="10"/>
                  </a:lnTo>
                  <a:lnTo>
                    <a:pt x="31" y="3"/>
                  </a:lnTo>
                  <a:lnTo>
                    <a:pt x="48" y="0"/>
                  </a:lnTo>
                  <a:lnTo>
                    <a:pt x="68" y="3"/>
                  </a:lnTo>
                  <a:lnTo>
                    <a:pt x="82" y="10"/>
                  </a:lnTo>
                  <a:lnTo>
                    <a:pt x="89" y="17"/>
                  </a:lnTo>
                  <a:lnTo>
                    <a:pt x="95" y="24"/>
                  </a:lnTo>
                  <a:lnTo>
                    <a:pt x="95" y="31"/>
                  </a:lnTo>
                  <a:lnTo>
                    <a:pt x="99" y="41"/>
                  </a:ln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94" name="Freeform 518"/>
            <p:cNvSpPr>
              <a:spLocks/>
            </p:cNvSpPr>
            <p:nvPr/>
          </p:nvSpPr>
          <p:spPr bwMode="auto">
            <a:xfrm>
              <a:off x="2594" y="2882"/>
              <a:ext cx="99" cy="79"/>
            </a:xfrm>
            <a:custGeom>
              <a:avLst/>
              <a:gdLst>
                <a:gd name="T0" fmla="*/ 99 w 99"/>
                <a:gd name="T1" fmla="*/ 41 h 79"/>
                <a:gd name="T2" fmla="*/ 95 w 99"/>
                <a:gd name="T3" fmla="*/ 48 h 79"/>
                <a:gd name="T4" fmla="*/ 95 w 99"/>
                <a:gd name="T5" fmla="*/ 55 h 79"/>
                <a:gd name="T6" fmla="*/ 89 w 99"/>
                <a:gd name="T7" fmla="*/ 61 h 79"/>
                <a:gd name="T8" fmla="*/ 82 w 99"/>
                <a:gd name="T9" fmla="*/ 68 h 79"/>
                <a:gd name="T10" fmla="*/ 68 w 99"/>
                <a:gd name="T11" fmla="*/ 75 h 79"/>
                <a:gd name="T12" fmla="*/ 48 w 99"/>
                <a:gd name="T13" fmla="*/ 79 h 79"/>
                <a:gd name="T14" fmla="*/ 31 w 99"/>
                <a:gd name="T15" fmla="*/ 75 h 79"/>
                <a:gd name="T16" fmla="*/ 14 w 99"/>
                <a:gd name="T17" fmla="*/ 68 h 79"/>
                <a:gd name="T18" fmla="*/ 7 w 99"/>
                <a:gd name="T19" fmla="*/ 61 h 79"/>
                <a:gd name="T20" fmla="*/ 3 w 99"/>
                <a:gd name="T21" fmla="*/ 55 h 79"/>
                <a:gd name="T22" fmla="*/ 0 w 99"/>
                <a:gd name="T23" fmla="*/ 48 h 79"/>
                <a:gd name="T24" fmla="*/ 0 w 99"/>
                <a:gd name="T25" fmla="*/ 41 h 79"/>
                <a:gd name="T26" fmla="*/ 0 w 99"/>
                <a:gd name="T27" fmla="*/ 31 h 79"/>
                <a:gd name="T28" fmla="*/ 3 w 99"/>
                <a:gd name="T29" fmla="*/ 24 h 79"/>
                <a:gd name="T30" fmla="*/ 7 w 99"/>
                <a:gd name="T31" fmla="*/ 17 h 79"/>
                <a:gd name="T32" fmla="*/ 14 w 99"/>
                <a:gd name="T33" fmla="*/ 10 h 79"/>
                <a:gd name="T34" fmla="*/ 31 w 99"/>
                <a:gd name="T35" fmla="*/ 3 h 79"/>
                <a:gd name="T36" fmla="*/ 48 w 99"/>
                <a:gd name="T37" fmla="*/ 0 h 79"/>
                <a:gd name="T38" fmla="*/ 68 w 99"/>
                <a:gd name="T39" fmla="*/ 3 h 79"/>
                <a:gd name="T40" fmla="*/ 82 w 99"/>
                <a:gd name="T41" fmla="*/ 10 h 79"/>
                <a:gd name="T42" fmla="*/ 89 w 99"/>
                <a:gd name="T43" fmla="*/ 17 h 79"/>
                <a:gd name="T44" fmla="*/ 95 w 99"/>
                <a:gd name="T45" fmla="*/ 24 h 79"/>
                <a:gd name="T46" fmla="*/ 95 w 99"/>
                <a:gd name="T47" fmla="*/ 31 h 79"/>
                <a:gd name="T48" fmla="*/ 99 w 99"/>
                <a:gd name="T49" fmla="*/ 41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79">
                  <a:moveTo>
                    <a:pt x="99" y="41"/>
                  </a:moveTo>
                  <a:lnTo>
                    <a:pt x="95" y="48"/>
                  </a:lnTo>
                  <a:lnTo>
                    <a:pt x="95" y="55"/>
                  </a:lnTo>
                  <a:lnTo>
                    <a:pt x="89" y="61"/>
                  </a:lnTo>
                  <a:lnTo>
                    <a:pt x="82" y="68"/>
                  </a:lnTo>
                  <a:lnTo>
                    <a:pt x="68" y="75"/>
                  </a:lnTo>
                  <a:lnTo>
                    <a:pt x="48" y="79"/>
                  </a:lnTo>
                  <a:lnTo>
                    <a:pt x="31" y="75"/>
                  </a:lnTo>
                  <a:lnTo>
                    <a:pt x="14" y="68"/>
                  </a:lnTo>
                  <a:lnTo>
                    <a:pt x="7" y="61"/>
                  </a:lnTo>
                  <a:lnTo>
                    <a:pt x="3" y="55"/>
                  </a:lnTo>
                  <a:lnTo>
                    <a:pt x="0" y="48"/>
                  </a:lnTo>
                  <a:lnTo>
                    <a:pt x="0" y="41"/>
                  </a:lnTo>
                  <a:lnTo>
                    <a:pt x="0" y="31"/>
                  </a:lnTo>
                  <a:lnTo>
                    <a:pt x="3" y="24"/>
                  </a:lnTo>
                  <a:lnTo>
                    <a:pt x="7" y="17"/>
                  </a:lnTo>
                  <a:lnTo>
                    <a:pt x="14" y="10"/>
                  </a:lnTo>
                  <a:lnTo>
                    <a:pt x="31" y="3"/>
                  </a:lnTo>
                  <a:lnTo>
                    <a:pt x="48" y="0"/>
                  </a:lnTo>
                  <a:lnTo>
                    <a:pt x="68" y="3"/>
                  </a:lnTo>
                  <a:lnTo>
                    <a:pt x="82" y="10"/>
                  </a:lnTo>
                  <a:lnTo>
                    <a:pt x="89" y="17"/>
                  </a:lnTo>
                  <a:lnTo>
                    <a:pt x="95" y="24"/>
                  </a:lnTo>
                  <a:lnTo>
                    <a:pt x="95" y="31"/>
                  </a:lnTo>
                  <a:lnTo>
                    <a:pt x="99" y="41"/>
                  </a:lnTo>
                </a:path>
              </a:pathLst>
            </a:custGeom>
            <a:noFill/>
            <a:ln w="4763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95" name="Rectangle 519"/>
            <p:cNvSpPr>
              <a:spLocks noChangeArrowheads="1"/>
            </p:cNvSpPr>
            <p:nvPr/>
          </p:nvSpPr>
          <p:spPr bwMode="auto">
            <a:xfrm>
              <a:off x="1037" y="1085"/>
              <a:ext cx="112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2100">
                  <a:solidFill>
                    <a:srgbClr val="1F1A17"/>
                  </a:solidFill>
                </a:rPr>
                <a:t>Y</a:t>
              </a:r>
              <a:endParaRPr lang="ru-RU" altLang="ru-RU" sz="2400" b="1"/>
            </a:p>
          </p:txBody>
        </p:sp>
        <p:sp>
          <p:nvSpPr>
            <p:cNvPr id="25096" name="Freeform 520"/>
            <p:cNvSpPr>
              <a:spLocks/>
            </p:cNvSpPr>
            <p:nvPr/>
          </p:nvSpPr>
          <p:spPr bwMode="auto">
            <a:xfrm>
              <a:off x="3130" y="3241"/>
              <a:ext cx="515" cy="167"/>
            </a:xfrm>
            <a:custGeom>
              <a:avLst/>
              <a:gdLst>
                <a:gd name="T0" fmla="*/ 0 w 515"/>
                <a:gd name="T1" fmla="*/ 0 h 167"/>
                <a:gd name="T2" fmla="*/ 0 w 515"/>
                <a:gd name="T3" fmla="*/ 167 h 167"/>
                <a:gd name="T4" fmla="*/ 515 w 515"/>
                <a:gd name="T5" fmla="*/ 167 h 167"/>
                <a:gd name="T6" fmla="*/ 515 w 515"/>
                <a:gd name="T7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5" h="167">
                  <a:moveTo>
                    <a:pt x="0" y="0"/>
                  </a:moveTo>
                  <a:lnTo>
                    <a:pt x="0" y="167"/>
                  </a:lnTo>
                  <a:lnTo>
                    <a:pt x="515" y="167"/>
                  </a:lnTo>
                  <a:lnTo>
                    <a:pt x="515" y="0"/>
                  </a:lnTo>
                </a:path>
              </a:pathLst>
            </a:custGeom>
            <a:noFill/>
            <a:ln w="0">
              <a:solidFill>
                <a:srgbClr val="0074C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97" name="Freeform 521"/>
            <p:cNvSpPr>
              <a:spLocks/>
            </p:cNvSpPr>
            <p:nvPr/>
          </p:nvSpPr>
          <p:spPr bwMode="auto">
            <a:xfrm>
              <a:off x="3085" y="3241"/>
              <a:ext cx="89" cy="89"/>
            </a:xfrm>
            <a:custGeom>
              <a:avLst/>
              <a:gdLst>
                <a:gd name="T0" fmla="*/ 45 w 89"/>
                <a:gd name="T1" fmla="*/ 0 h 89"/>
                <a:gd name="T2" fmla="*/ 89 w 89"/>
                <a:gd name="T3" fmla="*/ 89 h 89"/>
                <a:gd name="T4" fmla="*/ 0 w 89"/>
                <a:gd name="T5" fmla="*/ 89 h 89"/>
                <a:gd name="T6" fmla="*/ 45 w 89"/>
                <a:gd name="T7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89">
                  <a:moveTo>
                    <a:pt x="45" y="0"/>
                  </a:moveTo>
                  <a:lnTo>
                    <a:pt x="89" y="89"/>
                  </a:lnTo>
                  <a:lnTo>
                    <a:pt x="0" y="89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7C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98" name="Freeform 522"/>
            <p:cNvSpPr>
              <a:spLocks/>
            </p:cNvSpPr>
            <p:nvPr/>
          </p:nvSpPr>
          <p:spPr bwMode="auto">
            <a:xfrm>
              <a:off x="3604" y="3241"/>
              <a:ext cx="86" cy="89"/>
            </a:xfrm>
            <a:custGeom>
              <a:avLst/>
              <a:gdLst>
                <a:gd name="T0" fmla="*/ 41 w 86"/>
                <a:gd name="T1" fmla="*/ 0 h 89"/>
                <a:gd name="T2" fmla="*/ 0 w 86"/>
                <a:gd name="T3" fmla="*/ 89 h 89"/>
                <a:gd name="T4" fmla="*/ 86 w 86"/>
                <a:gd name="T5" fmla="*/ 89 h 89"/>
                <a:gd name="T6" fmla="*/ 41 w 86"/>
                <a:gd name="T7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6" h="89">
                  <a:moveTo>
                    <a:pt x="41" y="0"/>
                  </a:moveTo>
                  <a:lnTo>
                    <a:pt x="0" y="89"/>
                  </a:lnTo>
                  <a:lnTo>
                    <a:pt x="86" y="89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7C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099" name="Freeform 523"/>
            <p:cNvSpPr>
              <a:spLocks/>
            </p:cNvSpPr>
            <p:nvPr/>
          </p:nvSpPr>
          <p:spPr bwMode="auto">
            <a:xfrm>
              <a:off x="1105" y="1956"/>
              <a:ext cx="273" cy="516"/>
            </a:xfrm>
            <a:custGeom>
              <a:avLst/>
              <a:gdLst>
                <a:gd name="T0" fmla="*/ 0 w 273"/>
                <a:gd name="T1" fmla="*/ 0 h 516"/>
                <a:gd name="T2" fmla="*/ 0 w 273"/>
                <a:gd name="T3" fmla="*/ 516 h 516"/>
                <a:gd name="T4" fmla="*/ 273 w 273"/>
                <a:gd name="T5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3" h="516">
                  <a:moveTo>
                    <a:pt x="0" y="0"/>
                  </a:moveTo>
                  <a:lnTo>
                    <a:pt x="0" y="516"/>
                  </a:lnTo>
                  <a:lnTo>
                    <a:pt x="273" y="516"/>
                  </a:lnTo>
                </a:path>
              </a:pathLst>
            </a:custGeom>
            <a:noFill/>
            <a:ln w="0">
              <a:solidFill>
                <a:srgbClr val="0074C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100" name="Freeform 524"/>
            <p:cNvSpPr>
              <a:spLocks/>
            </p:cNvSpPr>
            <p:nvPr/>
          </p:nvSpPr>
          <p:spPr bwMode="auto">
            <a:xfrm>
              <a:off x="1290" y="2428"/>
              <a:ext cx="88" cy="85"/>
            </a:xfrm>
            <a:custGeom>
              <a:avLst/>
              <a:gdLst>
                <a:gd name="T0" fmla="*/ 88 w 88"/>
                <a:gd name="T1" fmla="*/ 44 h 85"/>
                <a:gd name="T2" fmla="*/ 0 w 88"/>
                <a:gd name="T3" fmla="*/ 0 h 85"/>
                <a:gd name="T4" fmla="*/ 0 w 88"/>
                <a:gd name="T5" fmla="*/ 85 h 85"/>
                <a:gd name="T6" fmla="*/ 88 w 88"/>
                <a:gd name="T7" fmla="*/ 44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" h="85">
                  <a:moveTo>
                    <a:pt x="88" y="44"/>
                  </a:moveTo>
                  <a:lnTo>
                    <a:pt x="0" y="0"/>
                  </a:lnTo>
                  <a:lnTo>
                    <a:pt x="0" y="85"/>
                  </a:lnTo>
                  <a:lnTo>
                    <a:pt x="88" y="44"/>
                  </a:lnTo>
                  <a:close/>
                </a:path>
              </a:pathLst>
            </a:custGeom>
            <a:solidFill>
              <a:srgbClr val="007C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101" name="Line 525"/>
            <p:cNvSpPr>
              <a:spLocks noChangeShapeType="1"/>
            </p:cNvSpPr>
            <p:nvPr/>
          </p:nvSpPr>
          <p:spPr bwMode="auto">
            <a:xfrm>
              <a:off x="1112" y="1956"/>
              <a:ext cx="297" cy="1"/>
            </a:xfrm>
            <a:prstGeom prst="line">
              <a:avLst/>
            </a:prstGeom>
            <a:noFill/>
            <a:ln w="0">
              <a:solidFill>
                <a:srgbClr val="0074C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102" name="Freeform 526"/>
            <p:cNvSpPr>
              <a:spLocks/>
            </p:cNvSpPr>
            <p:nvPr/>
          </p:nvSpPr>
          <p:spPr bwMode="auto">
            <a:xfrm>
              <a:off x="1320" y="1912"/>
              <a:ext cx="89" cy="88"/>
            </a:xfrm>
            <a:custGeom>
              <a:avLst/>
              <a:gdLst>
                <a:gd name="T0" fmla="*/ 89 w 89"/>
                <a:gd name="T1" fmla="*/ 44 h 88"/>
                <a:gd name="T2" fmla="*/ 0 w 89"/>
                <a:gd name="T3" fmla="*/ 0 h 88"/>
                <a:gd name="T4" fmla="*/ 0 w 89"/>
                <a:gd name="T5" fmla="*/ 88 h 88"/>
                <a:gd name="T6" fmla="*/ 89 w 89"/>
                <a:gd name="T7" fmla="*/ 4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88">
                  <a:moveTo>
                    <a:pt x="89" y="44"/>
                  </a:moveTo>
                  <a:lnTo>
                    <a:pt x="0" y="0"/>
                  </a:lnTo>
                  <a:lnTo>
                    <a:pt x="0" y="88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007C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r>
              <a:rPr lang="ru-RU" altLang="ru-RU" sz="2400">
                <a:solidFill>
                  <a:srgbClr val="FF0000"/>
                </a:solidFill>
              </a:rPr>
              <a:t>Интерполяция – процесс замены табличной функции            аналитической функцией                   , значения  которой в узлах таблицы совпадают со значениями табличной функции</a:t>
            </a:r>
            <a:r>
              <a:rPr lang="ru-RU" altLang="ru-RU" sz="2400"/>
              <a:t>.</a:t>
            </a:r>
          </a:p>
          <a:p>
            <a:pPr>
              <a:buFont typeface="Wingdings" pitchFamily="2" charset="2"/>
              <a:buNone/>
            </a:pPr>
            <a:r>
              <a:rPr lang="ru-RU" altLang="ru-RU" sz="2400"/>
              <a:t>	Пусть                     заданная функция, а  - </a:t>
            </a:r>
          </a:p>
          <a:p>
            <a:pPr>
              <a:buFont typeface="Wingdings" pitchFamily="2" charset="2"/>
              <a:buNone/>
            </a:pPr>
            <a:r>
              <a:rPr lang="ru-RU" altLang="ru-RU" sz="2400"/>
              <a:t>                                                                     -</a:t>
            </a:r>
          </a:p>
          <a:p>
            <a:pPr>
              <a:buFont typeface="Wingdings" pitchFamily="2" charset="2"/>
              <a:buNone/>
            </a:pPr>
            <a:r>
              <a:rPr lang="ru-RU" altLang="ru-RU" sz="2400"/>
              <a:t>	фиксированная величина приращения аргумента (шаг). </a:t>
            </a:r>
          </a:p>
          <a:p>
            <a:pPr>
              <a:buFont typeface="Wingdings" pitchFamily="2" charset="2"/>
              <a:buNone/>
            </a:pPr>
            <a:r>
              <a:rPr lang="ru-RU" altLang="ru-RU" sz="2400"/>
              <a:t>	Выражение</a:t>
            </a:r>
          </a:p>
          <a:p>
            <a:pPr>
              <a:buFont typeface="Wingdings" pitchFamily="2" charset="2"/>
              <a:buNone/>
            </a:pPr>
            <a:endParaRPr lang="ru-RU" altLang="ru-RU" sz="2400"/>
          </a:p>
          <a:p>
            <a:pPr>
              <a:buFont typeface="Wingdings" pitchFamily="2" charset="2"/>
              <a:buNone/>
            </a:pPr>
            <a:r>
              <a:rPr lang="ru-RU" altLang="ru-RU" sz="2400"/>
              <a:t>	называется </a:t>
            </a:r>
            <a:r>
              <a:rPr lang="ru-RU" altLang="ru-RU" sz="2400" b="1" i="1">
                <a:solidFill>
                  <a:srgbClr val="FF0000"/>
                </a:solidFill>
              </a:rPr>
              <a:t>первой конечной разностью</a:t>
            </a:r>
            <a:r>
              <a:rPr lang="ru-RU" altLang="ru-RU" sz="2400" b="1" i="1"/>
              <a:t> </a:t>
            </a:r>
          </a:p>
          <a:p>
            <a:pPr>
              <a:buFont typeface="Wingdings" pitchFamily="2" charset="2"/>
              <a:buNone/>
            </a:pPr>
            <a:r>
              <a:rPr lang="ru-RU" altLang="ru-RU" sz="2400"/>
              <a:t>	функции      </a:t>
            </a:r>
            <a:r>
              <a:rPr lang="ru-RU" altLang="ru-RU" sz="2400" b="1" i="1"/>
              <a:t>. </a:t>
            </a:r>
            <a:endParaRPr lang="ru-RU" altLang="ru-RU" sz="2400"/>
          </a:p>
          <a:p>
            <a:pPr>
              <a:buFont typeface="Wingdings" pitchFamily="2" charset="2"/>
              <a:buNone/>
            </a:pPr>
            <a:r>
              <a:rPr lang="ru-RU" altLang="ru-RU" sz="2400"/>
              <a:t>	          - разностный оператор</a:t>
            </a:r>
            <a:r>
              <a:rPr lang="ru-RU" altLang="ru-RU" sz="2400" b="1"/>
              <a:t>.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4495800" y="514350"/>
          <a:ext cx="1584325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5" name="Формула" r:id="rId3" imgW="571252" imgH="215806" progId="Equation.3">
                  <p:embed/>
                </p:oleObj>
              </mc:Choice>
              <mc:Fallback>
                <p:oleObj name="Формула" r:id="rId3" imgW="571252" imgH="21580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14350"/>
                        <a:ext cx="1584325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1690688" y="1697038"/>
          <a:ext cx="165735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6" name="Формула" r:id="rId5" imgW="571252" imgH="215806" progId="Equation.3">
                  <p:embed/>
                </p:oleObj>
              </mc:Choice>
              <mc:Fallback>
                <p:oleObj name="Формула" r:id="rId5" imgW="571252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1697038"/>
                        <a:ext cx="1657350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1474788" y="2170113"/>
          <a:ext cx="475297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7" name="Формула" r:id="rId6" imgW="1587500" imgH="228600" progId="Equation.3">
                  <p:embed/>
                </p:oleObj>
              </mc:Choice>
              <mc:Fallback>
                <p:oleObj name="Формула" r:id="rId6" imgW="15875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788" y="2170113"/>
                        <a:ext cx="4752975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1552575" y="3813175"/>
          <a:ext cx="540067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8" name="Формула" r:id="rId8" imgW="1892300" imgH="215900" progId="Equation.3">
                  <p:embed/>
                </p:oleObj>
              </mc:Choice>
              <mc:Fallback>
                <p:oleObj name="Формула" r:id="rId8" imgW="1892300" imgH="2159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575" y="3813175"/>
                        <a:ext cx="540067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2268538" y="4816475"/>
          <a:ext cx="4587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9" name="Формула" r:id="rId10" imgW="139579" imgH="164957" progId="Equation.3">
                  <p:embed/>
                </p:oleObj>
              </mc:Choice>
              <mc:Fallback>
                <p:oleObj name="Формула" r:id="rId10" imgW="139579" imgH="164957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4816475"/>
                        <a:ext cx="458787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1116013" y="5138738"/>
          <a:ext cx="4603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0" name="Формула" r:id="rId12" imgW="139579" imgH="164957" progId="Equation.3">
                  <p:embed/>
                </p:oleObj>
              </mc:Choice>
              <mc:Fallback>
                <p:oleObj name="Формула" r:id="rId12" imgW="139579" imgH="164957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5138738"/>
                        <a:ext cx="460375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Формирование таблиц конечных разностей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                                  - Первая конечная разность</a:t>
            </a:r>
          </a:p>
          <a:p>
            <a:endParaRPr lang="ru-RU" altLang="ru-RU" sz="2400"/>
          </a:p>
          <a:p>
            <a:r>
              <a:rPr lang="ru-RU" altLang="ru-RU" sz="2400"/>
              <a:t>                                  - Вторая конечная разность</a:t>
            </a:r>
          </a:p>
          <a:p>
            <a:endParaRPr lang="ru-RU" altLang="ru-RU" sz="2400"/>
          </a:p>
          <a:p>
            <a:r>
              <a:rPr lang="ru-RU" altLang="ru-RU" sz="2400"/>
              <a:t>                                  - Третья конечная разность</a:t>
            </a:r>
          </a:p>
          <a:p>
            <a:endParaRPr lang="ru-RU" altLang="ru-RU" sz="2400"/>
          </a:p>
          <a:p>
            <a:r>
              <a:rPr lang="ru-RU" altLang="ru-RU" sz="2400"/>
              <a:t>и т.д.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755650" y="1554163"/>
          <a:ext cx="208756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name="Формула" r:id="rId3" imgW="889000" imgH="228600" progId="Equation.3">
                  <p:embed/>
                </p:oleObj>
              </mc:Choice>
              <mc:Fallback>
                <p:oleObj name="Формула" r:id="rId3" imgW="8890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554163"/>
                        <a:ext cx="2087563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827088" y="2411413"/>
          <a:ext cx="2376487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Формула" r:id="rId5" imgW="1104900" imgH="241300" progId="Equation.3">
                  <p:embed/>
                </p:oleObj>
              </mc:Choice>
              <mc:Fallback>
                <p:oleObj name="Формула" r:id="rId5" imgW="1104900" imgH="241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411413"/>
                        <a:ext cx="2376487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827088" y="3321050"/>
          <a:ext cx="27368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Формула" r:id="rId7" imgW="1206500" imgH="241300" progId="Equation.3">
                  <p:embed/>
                </p:oleObj>
              </mc:Choice>
              <mc:Fallback>
                <p:oleObj name="Формула" r:id="rId7" imgW="1206500" imgH="2413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321050"/>
                        <a:ext cx="273685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368300"/>
            <a:ext cx="8229600" cy="5797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altLang="ru-RU"/>
          </a:p>
          <a:p>
            <a:pPr>
              <a:buFont typeface="Wingdings" pitchFamily="2" charset="2"/>
              <a:buNone/>
            </a:pPr>
            <a:endParaRPr lang="ru-RU" altLang="ru-RU"/>
          </a:p>
          <a:p>
            <a:pPr>
              <a:buFont typeface="Wingdings" pitchFamily="2" charset="2"/>
              <a:buNone/>
            </a:pPr>
            <a:endParaRPr lang="ru-RU" altLang="ru-RU"/>
          </a:p>
          <a:p>
            <a:pPr>
              <a:buFont typeface="Wingdings" pitchFamily="2" charset="2"/>
              <a:buNone/>
            </a:pPr>
            <a:endParaRPr lang="ru-RU" altLang="ru-RU"/>
          </a:p>
          <a:p>
            <a:pPr>
              <a:buFont typeface="Wingdings" pitchFamily="2" charset="2"/>
              <a:buNone/>
            </a:pPr>
            <a:endParaRPr lang="ru-RU" altLang="ru-RU"/>
          </a:p>
          <a:p>
            <a:pPr>
              <a:buFont typeface="Wingdings" pitchFamily="2" charset="2"/>
              <a:buNone/>
            </a:pPr>
            <a:r>
              <a:rPr lang="ru-RU" altLang="ru-RU" sz="2400"/>
              <a:t>	Конечные разности можно выразить через значения функции</a:t>
            </a:r>
          </a:p>
          <a:p>
            <a:pPr>
              <a:buFont typeface="Wingdings" pitchFamily="2" charset="2"/>
              <a:buNone/>
            </a:pPr>
            <a:endParaRPr lang="ru-RU" altLang="ru-RU" sz="2400"/>
          </a:p>
          <a:p>
            <a:pPr>
              <a:buFont typeface="Wingdings" pitchFamily="2" charset="2"/>
              <a:buNone/>
            </a:pPr>
            <a:r>
              <a:rPr lang="ru-RU" altLang="ru-RU" sz="2400"/>
              <a:t>Для произвольной конечной разности</a:t>
            </a:r>
          </a:p>
          <a:p>
            <a:pPr>
              <a:buFont typeface="Wingdings" pitchFamily="2" charset="2"/>
              <a:buNone/>
            </a:pPr>
            <a:endParaRPr lang="ru-RU" altLang="ru-RU" sz="2400"/>
          </a:p>
          <a:p>
            <a:pPr>
              <a:buFont typeface="Wingdings" pitchFamily="2" charset="2"/>
              <a:buNone/>
            </a:pPr>
            <a:endParaRPr lang="ru-RU" altLang="ru-RU" sz="2400"/>
          </a:p>
          <a:p>
            <a:pPr>
              <a:buFont typeface="Wingdings" pitchFamily="2" charset="2"/>
              <a:buNone/>
            </a:pPr>
            <a:r>
              <a:rPr lang="ru-RU" altLang="ru-RU" sz="2400"/>
              <a:t>                          - коэффициенты бинома Ньютона</a:t>
            </a:r>
            <a:r>
              <a:rPr lang="ru-RU" altLang="ru-RU"/>
              <a:t> 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2268538" y="333375"/>
          <a:ext cx="3392487" cy="285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9" name="Формула" r:id="rId3" imgW="1447800" imgH="1219200" progId="Equation.3">
                  <p:embed/>
                </p:oleObj>
              </mc:Choice>
              <mc:Fallback>
                <p:oleObj name="Формула" r:id="rId3" imgW="1447800" imgH="1219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333375"/>
                        <a:ext cx="3392487" cy="285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323850" y="3789363"/>
          <a:ext cx="82804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0" name="Формула" r:id="rId5" imgW="3860800" imgH="241300" progId="Equation.3">
                  <p:embed/>
                </p:oleObj>
              </mc:Choice>
              <mc:Fallback>
                <p:oleObj name="Формула" r:id="rId5" imgW="38608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789363"/>
                        <a:ext cx="828040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2051050" y="4703763"/>
          <a:ext cx="3529013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1" name="Формула" r:id="rId7" imgW="1498600" imgH="469900" progId="Equation.3">
                  <p:embed/>
                </p:oleObj>
              </mc:Choice>
              <mc:Fallback>
                <p:oleObj name="Формула" r:id="rId7" imgW="1498600" imgH="4699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703763"/>
                        <a:ext cx="3529013" cy="1101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1927225" y="5711825"/>
          <a:ext cx="48418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2" name="Формула" r:id="rId9" imgW="215713" imgH="241091" progId="Equation.3">
                  <p:embed/>
                </p:oleObj>
              </mc:Choice>
              <mc:Fallback>
                <p:oleObj name="Формула" r:id="rId9" imgW="215713" imgH="24109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225" y="5711825"/>
                        <a:ext cx="484188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/>
              <a:t>	Два варианта: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Параметры системы или объекта можно определить только в конечном числе точек (узлов).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Известная аналитическая зависимость какого-либо параметра системы представляет собой трудновычисляемую функцию , требующую длительных расчетов. В этом случае более рационально составить таблицу значений этой функции в ограниченном количестве точек в области ее определения. </a:t>
            </a:r>
            <a:endParaRPr lang="en-US" altLang="ru-RU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altLang="ru-RU" sz="2400"/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003399"/>
                </a:solidFill>
              </a:rPr>
              <a:t>Для проведения численного моделирования необходимо знание значений параметров системы во всей области определения. </a:t>
            </a:r>
            <a:endParaRPr lang="en-US" altLang="ru-RU" sz="2400">
              <a:solidFill>
                <a:srgbClr val="003399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>
                <a:solidFill>
                  <a:srgbClr val="003399"/>
                </a:solidFill>
              </a:rPr>
              <a:t>	В обоих случаях мы оперируем с табличной функцией.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61975"/>
          </a:xfrm>
        </p:spPr>
        <p:txBody>
          <a:bodyPr/>
          <a:lstStyle/>
          <a:p>
            <a:r>
              <a:rPr lang="ru-RU" altLang="ru-RU" sz="2900">
                <a:solidFill>
                  <a:srgbClr val="339966"/>
                </a:solidFill>
              </a:rPr>
              <a:t>Горизонтальная таблица разностей </a:t>
            </a:r>
          </a:p>
        </p:txBody>
      </p:sp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539750" y="692150"/>
            <a:ext cx="7848600" cy="4824413"/>
            <a:chOff x="521" y="709"/>
            <a:chExt cx="4173" cy="2313"/>
          </a:xfrm>
        </p:grpSpPr>
        <p:grpSp>
          <p:nvGrpSpPr>
            <p:cNvPr id="28676" name="Group 4"/>
            <p:cNvGrpSpPr>
              <a:grpSpLocks/>
            </p:cNvGrpSpPr>
            <p:nvPr/>
          </p:nvGrpSpPr>
          <p:grpSpPr bwMode="auto">
            <a:xfrm>
              <a:off x="521" y="709"/>
              <a:ext cx="4173" cy="2313"/>
              <a:chOff x="521" y="709"/>
              <a:chExt cx="2994" cy="1872"/>
            </a:xfrm>
          </p:grpSpPr>
          <p:sp>
            <p:nvSpPr>
              <p:cNvPr id="28677" name="Line 5"/>
              <p:cNvSpPr>
                <a:spLocks noChangeShapeType="1"/>
              </p:cNvSpPr>
              <p:nvPr/>
            </p:nvSpPr>
            <p:spPr bwMode="auto">
              <a:xfrm>
                <a:off x="1383" y="1837"/>
                <a:ext cx="2087" cy="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78" name="Line 6"/>
              <p:cNvSpPr>
                <a:spLocks noChangeShapeType="1"/>
              </p:cNvSpPr>
              <p:nvPr/>
            </p:nvSpPr>
            <p:spPr bwMode="auto">
              <a:xfrm flipV="1">
                <a:off x="2172" y="1701"/>
                <a:ext cx="1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79" name="Line 7"/>
              <p:cNvSpPr>
                <a:spLocks noChangeShapeType="1"/>
              </p:cNvSpPr>
              <p:nvPr/>
            </p:nvSpPr>
            <p:spPr bwMode="auto">
              <a:xfrm flipV="1">
                <a:off x="2307" y="1498"/>
                <a:ext cx="1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80" name="Line 8"/>
              <p:cNvSpPr>
                <a:spLocks noChangeShapeType="1"/>
              </p:cNvSpPr>
              <p:nvPr/>
            </p:nvSpPr>
            <p:spPr bwMode="auto">
              <a:xfrm flipV="1">
                <a:off x="2445" y="1356"/>
                <a:ext cx="1" cy="45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81" name="Line 9"/>
              <p:cNvSpPr>
                <a:spLocks noChangeShapeType="1"/>
              </p:cNvSpPr>
              <p:nvPr/>
            </p:nvSpPr>
            <p:spPr bwMode="auto">
              <a:xfrm flipV="1">
                <a:off x="2581" y="1265"/>
                <a:ext cx="1" cy="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82" name="Line 10"/>
              <p:cNvSpPr>
                <a:spLocks noChangeShapeType="1"/>
              </p:cNvSpPr>
              <p:nvPr/>
            </p:nvSpPr>
            <p:spPr bwMode="auto">
              <a:xfrm flipV="1">
                <a:off x="2714" y="1220"/>
                <a:ext cx="1" cy="6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83" name="Line 11"/>
              <p:cNvSpPr>
                <a:spLocks noChangeShapeType="1"/>
              </p:cNvSpPr>
              <p:nvPr/>
            </p:nvSpPr>
            <p:spPr bwMode="auto">
              <a:xfrm flipV="1">
                <a:off x="2856" y="1141"/>
                <a:ext cx="1" cy="6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84" name="Line 12"/>
              <p:cNvSpPr>
                <a:spLocks noChangeShapeType="1"/>
              </p:cNvSpPr>
              <p:nvPr/>
            </p:nvSpPr>
            <p:spPr bwMode="auto">
              <a:xfrm flipV="1">
                <a:off x="2998" y="1084"/>
                <a:ext cx="1" cy="7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85" name="Line 13"/>
              <p:cNvSpPr>
                <a:spLocks noChangeShapeType="1"/>
              </p:cNvSpPr>
              <p:nvPr/>
            </p:nvSpPr>
            <p:spPr bwMode="auto">
              <a:xfrm flipV="1">
                <a:off x="3134" y="1038"/>
                <a:ext cx="1" cy="7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86" name="Line 14"/>
              <p:cNvSpPr>
                <a:spLocks noChangeShapeType="1"/>
              </p:cNvSpPr>
              <p:nvPr/>
            </p:nvSpPr>
            <p:spPr bwMode="auto">
              <a:xfrm flipV="1">
                <a:off x="3264" y="993"/>
                <a:ext cx="1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87" name="Line 15"/>
              <p:cNvSpPr>
                <a:spLocks noChangeShapeType="1"/>
              </p:cNvSpPr>
              <p:nvPr/>
            </p:nvSpPr>
            <p:spPr bwMode="auto">
              <a:xfrm>
                <a:off x="1634" y="1837"/>
                <a:ext cx="1" cy="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88" name="Line 16"/>
              <p:cNvSpPr>
                <a:spLocks noChangeShapeType="1"/>
              </p:cNvSpPr>
              <p:nvPr/>
            </p:nvSpPr>
            <p:spPr bwMode="auto">
              <a:xfrm>
                <a:off x="1764" y="1837"/>
                <a:ext cx="1" cy="45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89" name="Line 17"/>
              <p:cNvSpPr>
                <a:spLocks noChangeShapeType="1"/>
              </p:cNvSpPr>
              <p:nvPr/>
            </p:nvSpPr>
            <p:spPr bwMode="auto">
              <a:xfrm>
                <a:off x="1906" y="1843"/>
                <a:ext cx="1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0" name="Line 18"/>
              <p:cNvSpPr>
                <a:spLocks noChangeShapeType="1"/>
              </p:cNvSpPr>
              <p:nvPr/>
            </p:nvSpPr>
            <p:spPr bwMode="auto">
              <a:xfrm flipH="1">
                <a:off x="1383" y="987"/>
                <a:ext cx="1860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1" name="Line 19"/>
              <p:cNvSpPr>
                <a:spLocks noChangeShapeType="1"/>
              </p:cNvSpPr>
              <p:nvPr/>
            </p:nvSpPr>
            <p:spPr bwMode="auto">
              <a:xfrm flipH="1">
                <a:off x="1383" y="1038"/>
                <a:ext cx="1724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2" name="Line 20"/>
              <p:cNvSpPr>
                <a:spLocks noChangeShapeType="1"/>
              </p:cNvSpPr>
              <p:nvPr/>
            </p:nvSpPr>
            <p:spPr bwMode="auto">
              <a:xfrm flipH="1">
                <a:off x="1383" y="1084"/>
                <a:ext cx="163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3" name="Line 21"/>
              <p:cNvSpPr>
                <a:spLocks noChangeShapeType="1"/>
              </p:cNvSpPr>
              <p:nvPr/>
            </p:nvSpPr>
            <p:spPr bwMode="auto">
              <a:xfrm flipH="1">
                <a:off x="1383" y="1150"/>
                <a:ext cx="1452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4" name="Line 22"/>
              <p:cNvSpPr>
                <a:spLocks noChangeShapeType="1"/>
              </p:cNvSpPr>
              <p:nvPr/>
            </p:nvSpPr>
            <p:spPr bwMode="auto">
              <a:xfrm flipH="1">
                <a:off x="1383" y="1208"/>
                <a:ext cx="1316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5" name="Line 23"/>
              <p:cNvSpPr>
                <a:spLocks noChangeShapeType="1"/>
              </p:cNvSpPr>
              <p:nvPr/>
            </p:nvSpPr>
            <p:spPr bwMode="auto">
              <a:xfrm flipH="1">
                <a:off x="1383" y="1283"/>
                <a:ext cx="1179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6" name="Line 24"/>
              <p:cNvSpPr>
                <a:spLocks noChangeShapeType="1"/>
              </p:cNvSpPr>
              <p:nvPr/>
            </p:nvSpPr>
            <p:spPr bwMode="auto">
              <a:xfrm flipH="1">
                <a:off x="1383" y="1368"/>
                <a:ext cx="104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7" name="Line 25"/>
              <p:cNvSpPr>
                <a:spLocks noChangeShapeType="1"/>
              </p:cNvSpPr>
              <p:nvPr/>
            </p:nvSpPr>
            <p:spPr bwMode="auto">
              <a:xfrm flipH="1">
                <a:off x="1383" y="1504"/>
                <a:ext cx="907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8" name="Line 26"/>
              <p:cNvSpPr>
                <a:spLocks noChangeShapeType="1"/>
              </p:cNvSpPr>
              <p:nvPr/>
            </p:nvSpPr>
            <p:spPr bwMode="auto">
              <a:xfrm flipH="1">
                <a:off x="1383" y="1685"/>
                <a:ext cx="771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9" name="Line 27"/>
              <p:cNvSpPr>
                <a:spLocks noChangeShapeType="1"/>
              </p:cNvSpPr>
              <p:nvPr/>
            </p:nvSpPr>
            <p:spPr bwMode="auto">
              <a:xfrm flipH="1">
                <a:off x="1383" y="1958"/>
                <a:ext cx="635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0" name="Line 28"/>
              <p:cNvSpPr>
                <a:spLocks noChangeShapeType="1"/>
              </p:cNvSpPr>
              <p:nvPr/>
            </p:nvSpPr>
            <p:spPr bwMode="auto">
              <a:xfrm flipH="1">
                <a:off x="1383" y="2148"/>
                <a:ext cx="499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1" name="Line 29"/>
              <p:cNvSpPr>
                <a:spLocks noChangeShapeType="1"/>
              </p:cNvSpPr>
              <p:nvPr/>
            </p:nvSpPr>
            <p:spPr bwMode="auto">
              <a:xfrm flipH="1">
                <a:off x="1383" y="2369"/>
                <a:ext cx="227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2" name="Line 30"/>
              <p:cNvSpPr>
                <a:spLocks noChangeShapeType="1"/>
              </p:cNvSpPr>
              <p:nvPr/>
            </p:nvSpPr>
            <p:spPr bwMode="auto">
              <a:xfrm flipH="1">
                <a:off x="1383" y="2281"/>
                <a:ext cx="36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3" name="Line 31"/>
              <p:cNvSpPr>
                <a:spLocks noChangeShapeType="1"/>
              </p:cNvSpPr>
              <p:nvPr/>
            </p:nvSpPr>
            <p:spPr bwMode="auto">
              <a:xfrm>
                <a:off x="1383" y="721"/>
                <a:ext cx="1" cy="18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4" name="Oval 32"/>
              <p:cNvSpPr>
                <a:spLocks noChangeArrowheads="1"/>
              </p:cNvSpPr>
              <p:nvPr/>
            </p:nvSpPr>
            <p:spPr bwMode="auto">
              <a:xfrm>
                <a:off x="2018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5" name="Oval 33"/>
              <p:cNvSpPr>
                <a:spLocks noChangeArrowheads="1"/>
              </p:cNvSpPr>
              <p:nvPr/>
            </p:nvSpPr>
            <p:spPr bwMode="auto">
              <a:xfrm>
                <a:off x="2154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6" name="Oval 34"/>
              <p:cNvSpPr>
                <a:spLocks noChangeArrowheads="1"/>
              </p:cNvSpPr>
              <p:nvPr/>
            </p:nvSpPr>
            <p:spPr bwMode="auto">
              <a:xfrm>
                <a:off x="2290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7" name="Oval 35"/>
              <p:cNvSpPr>
                <a:spLocks noChangeArrowheads="1"/>
              </p:cNvSpPr>
              <p:nvPr/>
            </p:nvSpPr>
            <p:spPr bwMode="auto">
              <a:xfrm>
                <a:off x="2426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8" name="Oval 36"/>
              <p:cNvSpPr>
                <a:spLocks noChangeArrowheads="1"/>
              </p:cNvSpPr>
              <p:nvPr/>
            </p:nvSpPr>
            <p:spPr bwMode="auto">
              <a:xfrm>
                <a:off x="2562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9" name="Oval 37"/>
              <p:cNvSpPr>
                <a:spLocks noChangeArrowheads="1"/>
              </p:cNvSpPr>
              <p:nvPr/>
            </p:nvSpPr>
            <p:spPr bwMode="auto">
              <a:xfrm>
                <a:off x="2698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0" name="Oval 38"/>
              <p:cNvSpPr>
                <a:spLocks noChangeArrowheads="1"/>
              </p:cNvSpPr>
              <p:nvPr/>
            </p:nvSpPr>
            <p:spPr bwMode="auto">
              <a:xfrm>
                <a:off x="2834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1" name="Oval 39"/>
              <p:cNvSpPr>
                <a:spLocks noChangeArrowheads="1"/>
              </p:cNvSpPr>
              <p:nvPr/>
            </p:nvSpPr>
            <p:spPr bwMode="auto">
              <a:xfrm>
                <a:off x="2970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2" name="Oval 40"/>
              <p:cNvSpPr>
                <a:spLocks noChangeArrowheads="1"/>
              </p:cNvSpPr>
              <p:nvPr/>
            </p:nvSpPr>
            <p:spPr bwMode="auto">
              <a:xfrm>
                <a:off x="3106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3" name="Oval 41"/>
              <p:cNvSpPr>
                <a:spLocks noChangeArrowheads="1"/>
              </p:cNvSpPr>
              <p:nvPr/>
            </p:nvSpPr>
            <p:spPr bwMode="auto">
              <a:xfrm>
                <a:off x="3242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4" name="Oval 42"/>
              <p:cNvSpPr>
                <a:spLocks noChangeArrowheads="1"/>
              </p:cNvSpPr>
              <p:nvPr/>
            </p:nvSpPr>
            <p:spPr bwMode="auto">
              <a:xfrm>
                <a:off x="1610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5" name="Oval 43"/>
              <p:cNvSpPr>
                <a:spLocks noChangeArrowheads="1"/>
              </p:cNvSpPr>
              <p:nvPr/>
            </p:nvSpPr>
            <p:spPr bwMode="auto">
              <a:xfrm>
                <a:off x="1746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6" name="Oval 44"/>
              <p:cNvSpPr>
                <a:spLocks noChangeArrowheads="1"/>
              </p:cNvSpPr>
              <p:nvPr/>
            </p:nvSpPr>
            <p:spPr bwMode="auto">
              <a:xfrm>
                <a:off x="1882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7" name="Oval 45"/>
              <p:cNvSpPr>
                <a:spLocks noChangeArrowheads="1"/>
              </p:cNvSpPr>
              <p:nvPr/>
            </p:nvSpPr>
            <p:spPr bwMode="auto">
              <a:xfrm>
                <a:off x="3378" y="180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8" name="Freeform 46"/>
              <p:cNvSpPr>
                <a:spLocks/>
              </p:cNvSpPr>
              <p:nvPr/>
            </p:nvSpPr>
            <p:spPr bwMode="auto">
              <a:xfrm>
                <a:off x="1474" y="993"/>
                <a:ext cx="1769" cy="1496"/>
              </a:xfrm>
              <a:custGeom>
                <a:avLst/>
                <a:gdLst>
                  <a:gd name="T0" fmla="*/ 0 w 1769"/>
                  <a:gd name="T1" fmla="*/ 1496 h 1496"/>
                  <a:gd name="T2" fmla="*/ 453 w 1769"/>
                  <a:gd name="T3" fmla="*/ 1134 h 1496"/>
                  <a:gd name="T4" fmla="*/ 771 w 1769"/>
                  <a:gd name="T5" fmla="*/ 589 h 1496"/>
                  <a:gd name="T6" fmla="*/ 1134 w 1769"/>
                  <a:gd name="T7" fmla="*/ 272 h 1496"/>
                  <a:gd name="T8" fmla="*/ 1769 w 1769"/>
                  <a:gd name="T9" fmla="*/ 0 h 1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69" h="1496">
                    <a:moveTo>
                      <a:pt x="0" y="1496"/>
                    </a:moveTo>
                    <a:cubicBezTo>
                      <a:pt x="162" y="1390"/>
                      <a:pt x="325" y="1285"/>
                      <a:pt x="453" y="1134"/>
                    </a:cubicBezTo>
                    <a:cubicBezTo>
                      <a:pt x="581" y="983"/>
                      <a:pt x="658" y="733"/>
                      <a:pt x="771" y="589"/>
                    </a:cubicBezTo>
                    <a:cubicBezTo>
                      <a:pt x="884" y="445"/>
                      <a:pt x="968" y="370"/>
                      <a:pt x="1134" y="272"/>
                    </a:cubicBezTo>
                    <a:cubicBezTo>
                      <a:pt x="1300" y="174"/>
                      <a:pt x="1663" y="45"/>
                      <a:pt x="1769" y="0"/>
                    </a:cubicBezTo>
                  </a:path>
                </a:pathLst>
              </a:custGeom>
              <a:noFill/>
              <a:ln w="25400" cap="flat">
                <a:solidFill>
                  <a:srgbClr val="FF00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19" name="Line 47"/>
              <p:cNvSpPr>
                <a:spLocks noChangeShapeType="1"/>
              </p:cNvSpPr>
              <p:nvPr/>
            </p:nvSpPr>
            <p:spPr bwMode="auto">
              <a:xfrm>
                <a:off x="2036" y="1855"/>
                <a:ext cx="1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20" name="Oval 48"/>
              <p:cNvSpPr>
                <a:spLocks noChangeArrowheads="1"/>
              </p:cNvSpPr>
              <p:nvPr/>
            </p:nvSpPr>
            <p:spPr bwMode="auto">
              <a:xfrm>
                <a:off x="2426" y="1350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21" name="Oval 49"/>
              <p:cNvSpPr>
                <a:spLocks noChangeArrowheads="1"/>
              </p:cNvSpPr>
              <p:nvPr/>
            </p:nvSpPr>
            <p:spPr bwMode="auto">
              <a:xfrm>
                <a:off x="2562" y="1265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22" name="Oval 50"/>
              <p:cNvSpPr>
                <a:spLocks noChangeArrowheads="1"/>
              </p:cNvSpPr>
              <p:nvPr/>
            </p:nvSpPr>
            <p:spPr bwMode="auto">
              <a:xfrm>
                <a:off x="2692" y="1186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23" name="Oval 51"/>
              <p:cNvSpPr>
                <a:spLocks noChangeArrowheads="1"/>
              </p:cNvSpPr>
              <p:nvPr/>
            </p:nvSpPr>
            <p:spPr bwMode="auto">
              <a:xfrm>
                <a:off x="2834" y="1129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24" name="Oval 52"/>
              <p:cNvSpPr>
                <a:spLocks noChangeArrowheads="1"/>
              </p:cNvSpPr>
              <p:nvPr/>
            </p:nvSpPr>
            <p:spPr bwMode="auto">
              <a:xfrm>
                <a:off x="2970" y="1066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25" name="Oval 53"/>
              <p:cNvSpPr>
                <a:spLocks noChangeArrowheads="1"/>
              </p:cNvSpPr>
              <p:nvPr/>
            </p:nvSpPr>
            <p:spPr bwMode="auto">
              <a:xfrm>
                <a:off x="3107" y="1038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26" name="Oval 54"/>
              <p:cNvSpPr>
                <a:spLocks noChangeArrowheads="1"/>
              </p:cNvSpPr>
              <p:nvPr/>
            </p:nvSpPr>
            <p:spPr bwMode="auto">
              <a:xfrm>
                <a:off x="2018" y="1940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27" name="Oval 55"/>
              <p:cNvSpPr>
                <a:spLocks noChangeArrowheads="1"/>
              </p:cNvSpPr>
              <p:nvPr/>
            </p:nvSpPr>
            <p:spPr bwMode="auto">
              <a:xfrm>
                <a:off x="2290" y="1492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28" name="Oval 56"/>
              <p:cNvSpPr>
                <a:spLocks noChangeArrowheads="1"/>
              </p:cNvSpPr>
              <p:nvPr/>
            </p:nvSpPr>
            <p:spPr bwMode="auto">
              <a:xfrm>
                <a:off x="2154" y="1673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29" name="Oval 57"/>
              <p:cNvSpPr>
                <a:spLocks noChangeArrowheads="1"/>
              </p:cNvSpPr>
              <p:nvPr/>
            </p:nvSpPr>
            <p:spPr bwMode="auto">
              <a:xfrm>
                <a:off x="3243" y="960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30" name="Oval 58"/>
              <p:cNvSpPr>
                <a:spLocks noChangeArrowheads="1"/>
              </p:cNvSpPr>
              <p:nvPr/>
            </p:nvSpPr>
            <p:spPr bwMode="auto">
              <a:xfrm>
                <a:off x="1881" y="2127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31" name="Oval 59"/>
              <p:cNvSpPr>
                <a:spLocks noChangeArrowheads="1"/>
              </p:cNvSpPr>
              <p:nvPr/>
            </p:nvSpPr>
            <p:spPr bwMode="auto">
              <a:xfrm>
                <a:off x="1746" y="2263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32" name="Oval 60"/>
              <p:cNvSpPr>
                <a:spLocks noChangeArrowheads="1"/>
              </p:cNvSpPr>
              <p:nvPr/>
            </p:nvSpPr>
            <p:spPr bwMode="auto">
              <a:xfrm>
                <a:off x="1610" y="2354"/>
                <a:ext cx="46" cy="45"/>
              </a:xfrm>
              <a:prstGeom prst="ellipse">
                <a:avLst/>
              </a:prstGeom>
              <a:solidFill>
                <a:srgbClr val="CC00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aphicFrame>
            <p:nvGraphicFramePr>
              <p:cNvPr id="28733" name="Object 61"/>
              <p:cNvGraphicFramePr>
                <a:graphicFrameLocks noChangeAspect="1"/>
              </p:cNvGraphicFramePr>
              <p:nvPr/>
            </p:nvGraphicFramePr>
            <p:xfrm>
              <a:off x="2290" y="1900"/>
              <a:ext cx="908" cy="16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89" name="Формула" r:id="rId3" imgW="1257300" imgH="228600" progId="Equation.3">
                      <p:embed/>
                    </p:oleObj>
                  </mc:Choice>
                  <mc:Fallback>
                    <p:oleObj name="Формула" r:id="rId3" imgW="1257300" imgH="228600" progId="Equation.3">
                      <p:embed/>
                      <p:pic>
                        <p:nvPicPr>
                          <p:cNvPr id="0" name="Object 6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90" y="1900"/>
                            <a:ext cx="908" cy="16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734" name="Object 62"/>
              <p:cNvGraphicFramePr>
                <a:graphicFrameLocks noChangeAspect="1"/>
              </p:cNvGraphicFramePr>
              <p:nvPr/>
            </p:nvGraphicFramePr>
            <p:xfrm>
              <a:off x="549" y="1475"/>
              <a:ext cx="725" cy="1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90" name="Формула" r:id="rId5" imgW="914400" imgH="228600" progId="Equation.3">
                      <p:embed/>
                    </p:oleObj>
                  </mc:Choice>
                  <mc:Fallback>
                    <p:oleObj name="Формула" r:id="rId5" imgW="914400" imgH="228600" progId="Equation.3">
                      <p:embed/>
                      <p:pic>
                        <p:nvPicPr>
                          <p:cNvPr id="0" name="Object 6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49" y="1475"/>
                            <a:ext cx="725" cy="18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8735" name="Text Box 63"/>
              <p:cNvSpPr txBox="1">
                <a:spLocks noChangeArrowheads="1"/>
              </p:cNvSpPr>
              <p:nvPr/>
            </p:nvSpPr>
            <p:spPr bwMode="auto">
              <a:xfrm>
                <a:off x="521" y="1855"/>
                <a:ext cx="272" cy="1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ru-RU" altLang="ru-RU"/>
              </a:p>
            </p:txBody>
          </p:sp>
          <p:sp>
            <p:nvSpPr>
              <p:cNvPr id="28736" name="Freeform 64"/>
              <p:cNvSpPr>
                <a:spLocks/>
              </p:cNvSpPr>
              <p:nvPr/>
            </p:nvSpPr>
            <p:spPr bwMode="auto">
              <a:xfrm>
                <a:off x="1292" y="1504"/>
                <a:ext cx="91" cy="175"/>
              </a:xfrm>
              <a:custGeom>
                <a:avLst/>
                <a:gdLst>
                  <a:gd name="T0" fmla="*/ 136 w 136"/>
                  <a:gd name="T1" fmla="*/ 0 h 227"/>
                  <a:gd name="T2" fmla="*/ 0 w 136"/>
                  <a:gd name="T3" fmla="*/ 0 h 227"/>
                  <a:gd name="T4" fmla="*/ 0 w 136"/>
                  <a:gd name="T5" fmla="*/ 227 h 227"/>
                  <a:gd name="T6" fmla="*/ 136 w 136"/>
                  <a:gd name="T7" fmla="*/ 227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6" h="227">
                    <a:moveTo>
                      <a:pt x="136" y="0"/>
                    </a:moveTo>
                    <a:lnTo>
                      <a:pt x="0" y="0"/>
                    </a:lnTo>
                    <a:lnTo>
                      <a:pt x="0" y="227"/>
                    </a:lnTo>
                    <a:lnTo>
                      <a:pt x="136" y="227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37" name="Freeform 65"/>
              <p:cNvSpPr>
                <a:spLocks/>
              </p:cNvSpPr>
              <p:nvPr/>
            </p:nvSpPr>
            <p:spPr bwMode="auto">
              <a:xfrm rot="-5400000">
                <a:off x="2201" y="1817"/>
                <a:ext cx="88" cy="133"/>
              </a:xfrm>
              <a:custGeom>
                <a:avLst/>
                <a:gdLst>
                  <a:gd name="T0" fmla="*/ 136 w 136"/>
                  <a:gd name="T1" fmla="*/ 0 h 227"/>
                  <a:gd name="T2" fmla="*/ 0 w 136"/>
                  <a:gd name="T3" fmla="*/ 0 h 227"/>
                  <a:gd name="T4" fmla="*/ 0 w 136"/>
                  <a:gd name="T5" fmla="*/ 227 h 227"/>
                  <a:gd name="T6" fmla="*/ 136 w 136"/>
                  <a:gd name="T7" fmla="*/ 227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6" h="227">
                    <a:moveTo>
                      <a:pt x="136" y="0"/>
                    </a:moveTo>
                    <a:lnTo>
                      <a:pt x="0" y="0"/>
                    </a:lnTo>
                    <a:lnTo>
                      <a:pt x="0" y="227"/>
                    </a:lnTo>
                    <a:lnTo>
                      <a:pt x="136" y="227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38" name="Oval 66"/>
              <p:cNvSpPr>
                <a:spLocks noChangeArrowheads="1"/>
              </p:cNvSpPr>
              <p:nvPr/>
            </p:nvSpPr>
            <p:spPr bwMode="auto">
              <a:xfrm>
                <a:off x="1359" y="1655"/>
                <a:ext cx="46" cy="45"/>
              </a:xfrm>
              <a:prstGeom prst="ellipse">
                <a:avLst/>
              </a:prstGeom>
              <a:solidFill>
                <a:srgbClr val="A4B8F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39" name="Oval 67"/>
              <p:cNvSpPr>
                <a:spLocks noChangeArrowheads="1"/>
              </p:cNvSpPr>
              <p:nvPr/>
            </p:nvSpPr>
            <p:spPr bwMode="auto">
              <a:xfrm>
                <a:off x="1355" y="1480"/>
                <a:ext cx="46" cy="45"/>
              </a:xfrm>
              <a:prstGeom prst="ellipse">
                <a:avLst/>
              </a:prstGeom>
              <a:solidFill>
                <a:srgbClr val="A4B8F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aphicFrame>
            <p:nvGraphicFramePr>
              <p:cNvPr id="28740" name="Object 68"/>
              <p:cNvGraphicFramePr>
                <a:graphicFrameLocks noChangeAspect="1"/>
              </p:cNvGraphicFramePr>
              <p:nvPr/>
            </p:nvGraphicFramePr>
            <p:xfrm>
              <a:off x="3398" y="1674"/>
              <a:ext cx="117" cy="1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91" name="Формула" r:id="rId7" imgW="126835" imgH="139518" progId="Equation.3">
                      <p:embed/>
                    </p:oleObj>
                  </mc:Choice>
                  <mc:Fallback>
                    <p:oleObj name="Формула" r:id="rId7" imgW="126835" imgH="139518" progId="Equation.3">
                      <p:embed/>
                      <p:pic>
                        <p:nvPicPr>
                          <p:cNvPr id="0" name="Object 6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98" y="1674"/>
                            <a:ext cx="117" cy="13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741" name="Object 69"/>
              <p:cNvGraphicFramePr>
                <a:graphicFrameLocks noChangeAspect="1"/>
              </p:cNvGraphicFramePr>
              <p:nvPr/>
            </p:nvGraphicFramePr>
            <p:xfrm>
              <a:off x="1207" y="709"/>
              <a:ext cx="131" cy="1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92" name="Формула" r:id="rId9" imgW="139579" imgH="164957" progId="Equation.3">
                      <p:embed/>
                    </p:oleObj>
                  </mc:Choice>
                  <mc:Fallback>
                    <p:oleObj name="Формула" r:id="rId9" imgW="139579" imgH="164957" progId="Equation.3">
                      <p:embed/>
                      <p:pic>
                        <p:nvPicPr>
                          <p:cNvPr id="0" name="Object 6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07" y="709"/>
                            <a:ext cx="131" cy="14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742" name="Object 70"/>
              <p:cNvGraphicFramePr>
                <a:graphicFrameLocks noChangeAspect="1"/>
              </p:cNvGraphicFramePr>
              <p:nvPr/>
            </p:nvGraphicFramePr>
            <p:xfrm>
              <a:off x="1579" y="1673"/>
              <a:ext cx="150" cy="1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93" name="Формула" r:id="rId11" imgW="177646" imgH="228402" progId="Equation.3">
                      <p:embed/>
                    </p:oleObj>
                  </mc:Choice>
                  <mc:Fallback>
                    <p:oleObj name="Формула" r:id="rId11" imgW="177646" imgH="228402" progId="Equation.3">
                      <p:embed/>
                      <p:pic>
                        <p:nvPicPr>
                          <p:cNvPr id="0" name="Object 7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79" y="1673"/>
                            <a:ext cx="150" cy="19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743" name="Object 71"/>
              <p:cNvGraphicFramePr>
                <a:graphicFrameLocks noChangeAspect="1"/>
              </p:cNvGraphicFramePr>
              <p:nvPr/>
            </p:nvGraphicFramePr>
            <p:xfrm>
              <a:off x="1746" y="1673"/>
              <a:ext cx="116" cy="16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94" name="Формула" r:id="rId13" imgW="152268" imgH="215713" progId="Equation.3">
                      <p:embed/>
                    </p:oleObj>
                  </mc:Choice>
                  <mc:Fallback>
                    <p:oleObj name="Формула" r:id="rId13" imgW="152268" imgH="215713" progId="Equation.3">
                      <p:embed/>
                      <p:pic>
                        <p:nvPicPr>
                          <p:cNvPr id="0" name="Object 7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46" y="1673"/>
                            <a:ext cx="116" cy="16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744" name="Object 72"/>
              <p:cNvGraphicFramePr>
                <a:graphicFrameLocks noChangeAspect="1"/>
              </p:cNvGraphicFramePr>
              <p:nvPr/>
            </p:nvGraphicFramePr>
            <p:xfrm>
              <a:off x="1876" y="1685"/>
              <a:ext cx="132" cy="1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95" name="Формула" r:id="rId15" imgW="177569" imgH="215619" progId="Equation.3">
                      <p:embed/>
                    </p:oleObj>
                  </mc:Choice>
                  <mc:Fallback>
                    <p:oleObj name="Формула" r:id="rId15" imgW="177569" imgH="215619" progId="Equation.3">
                      <p:embed/>
                      <p:pic>
                        <p:nvPicPr>
                          <p:cNvPr id="0" name="Object 7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876" y="1685"/>
                            <a:ext cx="132" cy="16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745" name="Object 73"/>
              <p:cNvGraphicFramePr>
                <a:graphicFrameLocks noChangeAspect="1"/>
              </p:cNvGraphicFramePr>
              <p:nvPr/>
            </p:nvGraphicFramePr>
            <p:xfrm>
              <a:off x="3243" y="1673"/>
              <a:ext cx="150" cy="18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96" name="Формула" r:id="rId17" imgW="177646" imgH="228402" progId="Equation.3">
                      <p:embed/>
                    </p:oleObj>
                  </mc:Choice>
                  <mc:Fallback>
                    <p:oleObj name="Формула" r:id="rId17" imgW="177646" imgH="228402" progId="Equation.3">
                      <p:embed/>
                      <p:pic>
                        <p:nvPicPr>
                          <p:cNvPr id="0" name="Object 7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43" y="1673"/>
                            <a:ext cx="150" cy="189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8746" name="Text Box 74"/>
            <p:cNvSpPr txBox="1">
              <a:spLocks noChangeArrowheads="1"/>
            </p:cNvSpPr>
            <p:nvPr/>
          </p:nvSpPr>
          <p:spPr bwMode="auto">
            <a:xfrm>
              <a:off x="2744" y="2523"/>
              <a:ext cx="1678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000">
                  <a:latin typeface="Times New Roman" pitchFamily="18" charset="0"/>
                </a:rPr>
                <a:t>Узлы табличной функции</a:t>
              </a:r>
            </a:p>
          </p:txBody>
        </p:sp>
        <p:sp>
          <p:nvSpPr>
            <p:cNvPr id="28747" name="Line 75"/>
            <p:cNvSpPr>
              <a:spLocks noChangeShapeType="1"/>
            </p:cNvSpPr>
            <p:nvPr/>
          </p:nvSpPr>
          <p:spPr bwMode="auto">
            <a:xfrm flipH="1" flipV="1">
              <a:off x="2669" y="2144"/>
              <a:ext cx="272" cy="36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748" name="Line 76"/>
            <p:cNvSpPr>
              <a:spLocks noChangeShapeType="1"/>
            </p:cNvSpPr>
            <p:nvPr/>
          </p:nvSpPr>
          <p:spPr bwMode="auto">
            <a:xfrm flipV="1">
              <a:off x="4015" y="2115"/>
              <a:ext cx="317" cy="45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356100" y="3867150"/>
            <a:ext cx="98583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5364163" y="3292475"/>
            <a:ext cx="987425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6372225" y="2716213"/>
            <a:ext cx="98583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372225" y="2139950"/>
            <a:ext cx="985838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1763713" y="1708150"/>
          <a:ext cx="2889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1" name="Формула" r:id="rId3" imgW="126835" imgH="139518" progId="Equation.3">
                  <p:embed/>
                </p:oleObj>
              </mc:Choice>
              <mc:Fallback>
                <p:oleObj name="Формула" r:id="rId3" imgW="126835" imgH="1395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708150"/>
                        <a:ext cx="288925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708400" y="1563688"/>
            <a:ext cx="1020763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7308850" y="1563688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6300788" y="1563688"/>
            <a:ext cx="9858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5335588" y="1563688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4370388" y="1563688"/>
            <a:ext cx="9858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3357563" y="1582738"/>
            <a:ext cx="99218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2336800" y="1563688"/>
            <a:ext cx="1020763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graphicFrame>
        <p:nvGraphicFramePr>
          <p:cNvPr id="29710" name="Object 14"/>
          <p:cNvGraphicFramePr>
            <a:graphicFrameLocks noChangeAspect="1"/>
          </p:cNvGraphicFramePr>
          <p:nvPr/>
        </p:nvGraphicFramePr>
        <p:xfrm>
          <a:off x="2700338" y="4968875"/>
          <a:ext cx="4556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2" name="Формула" r:id="rId5" imgW="177646" imgH="228402" progId="Equation.3">
                  <p:embed/>
                </p:oleObj>
              </mc:Choice>
              <mc:Fallback>
                <p:oleObj name="Формула" r:id="rId5" imgW="177646" imgH="228402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968875"/>
                        <a:ext cx="455612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378200" y="2151063"/>
            <a:ext cx="992188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356100" y="2181225"/>
            <a:ext cx="985838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2357438" y="2151063"/>
            <a:ext cx="1020762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5356225" y="2151063"/>
            <a:ext cx="987425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1336675" y="2720975"/>
            <a:ext cx="1020763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3378200" y="3859213"/>
            <a:ext cx="99218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2357438" y="3859213"/>
            <a:ext cx="1020762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3378200" y="3289300"/>
            <a:ext cx="992188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4370388" y="2720975"/>
            <a:ext cx="9858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331913" y="4413250"/>
            <a:ext cx="1020762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2339975" y="4989513"/>
            <a:ext cx="1020763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3378200" y="4427538"/>
            <a:ext cx="992188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graphicFrame>
        <p:nvGraphicFramePr>
          <p:cNvPr id="29723" name="Object 27"/>
          <p:cNvGraphicFramePr>
            <a:graphicFrameLocks noChangeAspect="1"/>
          </p:cNvGraphicFramePr>
          <p:nvPr/>
        </p:nvGraphicFramePr>
        <p:xfrm>
          <a:off x="2670175" y="1676400"/>
          <a:ext cx="3175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3" name="Формула" r:id="rId7" imgW="139579" imgH="164957" progId="Equation.3">
                  <p:embed/>
                </p:oleObj>
              </mc:Choice>
              <mc:Fallback>
                <p:oleObj name="Формула" r:id="rId7" imgW="139579" imgH="164957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0175" y="1676400"/>
                        <a:ext cx="3175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4" name="Object 28"/>
          <p:cNvGraphicFramePr>
            <a:graphicFrameLocks noChangeAspect="1"/>
          </p:cNvGraphicFramePr>
          <p:nvPr/>
        </p:nvGraphicFramePr>
        <p:xfrm>
          <a:off x="3563938" y="1577975"/>
          <a:ext cx="50323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4" name="Формула" r:id="rId9" imgW="215713" imgH="203024" progId="Equation.3">
                  <p:embed/>
                </p:oleObj>
              </mc:Choice>
              <mc:Fallback>
                <p:oleObj name="Формула" r:id="rId9" imgW="215713" imgH="203024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577975"/>
                        <a:ext cx="503237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5" name="Object 29"/>
          <p:cNvGraphicFramePr>
            <a:graphicFrameLocks noChangeAspect="1"/>
          </p:cNvGraphicFramePr>
          <p:nvPr/>
        </p:nvGraphicFramePr>
        <p:xfrm>
          <a:off x="4643438" y="1557338"/>
          <a:ext cx="581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5" name="Формула" r:id="rId11" imgW="279400" imgH="228600" progId="Equation.3">
                  <p:embed/>
                </p:oleObj>
              </mc:Choice>
              <mc:Fallback>
                <p:oleObj name="Формула" r:id="rId11" imgW="279400" imgH="2286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1557338"/>
                        <a:ext cx="58102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6" name="Object 30"/>
          <p:cNvGraphicFramePr>
            <a:graphicFrameLocks noChangeAspect="1"/>
          </p:cNvGraphicFramePr>
          <p:nvPr/>
        </p:nvGraphicFramePr>
        <p:xfrm>
          <a:off x="5580063" y="1563688"/>
          <a:ext cx="581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6" name="Формула" r:id="rId13" imgW="279400" imgH="228600" progId="Equation.3">
                  <p:embed/>
                </p:oleObj>
              </mc:Choice>
              <mc:Fallback>
                <p:oleObj name="Формула" r:id="rId13" imgW="279400" imgH="2286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1563688"/>
                        <a:ext cx="58102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7" name="Object 31"/>
          <p:cNvGraphicFramePr>
            <a:graphicFrameLocks noChangeAspect="1"/>
          </p:cNvGraphicFramePr>
          <p:nvPr/>
        </p:nvGraphicFramePr>
        <p:xfrm>
          <a:off x="6516688" y="1563688"/>
          <a:ext cx="581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7" name="Формула" r:id="rId15" imgW="279400" imgH="228600" progId="Equation.3">
                  <p:embed/>
                </p:oleObj>
              </mc:Choice>
              <mc:Fallback>
                <p:oleObj name="Формула" r:id="rId15" imgW="279400" imgH="2286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1563688"/>
                        <a:ext cx="58102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8" name="Object 32"/>
          <p:cNvGraphicFramePr>
            <a:graphicFrameLocks noChangeAspect="1"/>
          </p:cNvGraphicFramePr>
          <p:nvPr/>
        </p:nvGraphicFramePr>
        <p:xfrm>
          <a:off x="7451725" y="1563688"/>
          <a:ext cx="5715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8" name="Формула" r:id="rId17" imgW="279400" imgH="228600" progId="Equation.3">
                  <p:embed/>
                </p:oleObj>
              </mc:Choice>
              <mc:Fallback>
                <p:oleObj name="Формула" r:id="rId17" imgW="279400" imgH="2286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1563688"/>
                        <a:ext cx="57150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9" name="Object 33"/>
          <p:cNvGraphicFramePr>
            <a:graphicFrameLocks noChangeAspect="1"/>
          </p:cNvGraphicFramePr>
          <p:nvPr/>
        </p:nvGraphicFramePr>
        <p:xfrm>
          <a:off x="1725613" y="2179638"/>
          <a:ext cx="3984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9" name="Формула" r:id="rId19" imgW="177646" imgH="228402" progId="Equation.3">
                  <p:embed/>
                </p:oleObj>
              </mc:Choice>
              <mc:Fallback>
                <p:oleObj name="Формула" r:id="rId19" imgW="177646" imgH="228402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3" y="2179638"/>
                        <a:ext cx="3984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0" name="Object 34"/>
          <p:cNvGraphicFramePr>
            <a:graphicFrameLocks noChangeAspect="1"/>
          </p:cNvGraphicFramePr>
          <p:nvPr/>
        </p:nvGraphicFramePr>
        <p:xfrm>
          <a:off x="2660650" y="2179638"/>
          <a:ext cx="3984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40" name="Формула" r:id="rId21" imgW="177646" imgH="228402" progId="Equation.3">
                  <p:embed/>
                </p:oleObj>
              </mc:Choice>
              <mc:Fallback>
                <p:oleObj name="Формула" r:id="rId21" imgW="177646" imgH="228402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2179638"/>
                        <a:ext cx="3984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1" name="Object 35"/>
          <p:cNvGraphicFramePr>
            <a:graphicFrameLocks noChangeAspect="1"/>
          </p:cNvGraphicFramePr>
          <p:nvPr/>
        </p:nvGraphicFramePr>
        <p:xfrm>
          <a:off x="3641725" y="2257425"/>
          <a:ext cx="49847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41" name="Формула" r:id="rId23" imgW="266584" imgH="228501" progId="Equation.3">
                  <p:embed/>
                </p:oleObj>
              </mc:Choice>
              <mc:Fallback>
                <p:oleObj name="Формула" r:id="rId23" imgW="266584" imgH="228501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2257425"/>
                        <a:ext cx="498475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2" name="Object 36"/>
          <p:cNvGraphicFramePr>
            <a:graphicFrameLocks noChangeAspect="1"/>
          </p:cNvGraphicFramePr>
          <p:nvPr/>
        </p:nvGraphicFramePr>
        <p:xfrm>
          <a:off x="4419600" y="2214563"/>
          <a:ext cx="6572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42" name="Формула" r:id="rId25" imgW="330057" imgH="241195" progId="Equation.3">
                  <p:embed/>
                </p:oleObj>
              </mc:Choice>
              <mc:Fallback>
                <p:oleObj name="Формула" r:id="rId25" imgW="330057" imgH="241195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214563"/>
                        <a:ext cx="65722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3" name="Object 37"/>
          <p:cNvGraphicFramePr>
            <a:graphicFrameLocks noChangeAspect="1"/>
          </p:cNvGraphicFramePr>
          <p:nvPr/>
        </p:nvGraphicFramePr>
        <p:xfrm>
          <a:off x="5526088" y="2252663"/>
          <a:ext cx="63023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43" name="Формула" r:id="rId27" imgW="317225" imgH="241091" progId="Equation.3">
                  <p:embed/>
                </p:oleObj>
              </mc:Choice>
              <mc:Fallback>
                <p:oleObj name="Формула" r:id="rId27" imgW="317225" imgH="241091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6088" y="2252663"/>
                        <a:ext cx="630237" cy="47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4" name="Object 38"/>
          <p:cNvGraphicFramePr>
            <a:graphicFrameLocks noChangeAspect="1"/>
          </p:cNvGraphicFramePr>
          <p:nvPr/>
        </p:nvGraphicFramePr>
        <p:xfrm>
          <a:off x="6445250" y="2220913"/>
          <a:ext cx="6477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44" name="Формула" r:id="rId29" imgW="330057" imgH="241195" progId="Equation.3">
                  <p:embed/>
                </p:oleObj>
              </mc:Choice>
              <mc:Fallback>
                <p:oleObj name="Формула" r:id="rId29" imgW="330057" imgH="241195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0" y="2220913"/>
                        <a:ext cx="64770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5" name="Object 39"/>
          <p:cNvGraphicFramePr>
            <a:graphicFrameLocks noChangeAspect="1"/>
          </p:cNvGraphicFramePr>
          <p:nvPr/>
        </p:nvGraphicFramePr>
        <p:xfrm>
          <a:off x="7445375" y="2216150"/>
          <a:ext cx="65563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45" name="Формула" r:id="rId31" imgW="330057" imgH="241195" progId="Equation.3">
                  <p:embed/>
                </p:oleObj>
              </mc:Choice>
              <mc:Fallback>
                <p:oleObj name="Формула" r:id="rId31" imgW="330057" imgH="241195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75" y="2216150"/>
                        <a:ext cx="655638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6" name="Object 40"/>
          <p:cNvGraphicFramePr>
            <a:graphicFrameLocks noChangeAspect="1"/>
          </p:cNvGraphicFramePr>
          <p:nvPr/>
        </p:nvGraphicFramePr>
        <p:xfrm>
          <a:off x="1774825" y="2757488"/>
          <a:ext cx="3492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46" name="Формула" r:id="rId33" imgW="152268" imgH="215713" progId="Equation.3">
                  <p:embed/>
                </p:oleObj>
              </mc:Choice>
              <mc:Fallback>
                <p:oleObj name="Формула" r:id="rId33" imgW="152268" imgH="215713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2757488"/>
                        <a:ext cx="34925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7" name="Object 41"/>
          <p:cNvGraphicFramePr>
            <a:graphicFrameLocks noChangeAspect="1"/>
          </p:cNvGraphicFramePr>
          <p:nvPr/>
        </p:nvGraphicFramePr>
        <p:xfrm>
          <a:off x="2760663" y="2686050"/>
          <a:ext cx="3714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47" name="Формула" r:id="rId35" imgW="164885" imgH="215619" progId="Equation.3">
                  <p:embed/>
                </p:oleObj>
              </mc:Choice>
              <mc:Fallback>
                <p:oleObj name="Формула" r:id="rId35" imgW="164885" imgH="215619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0663" y="2686050"/>
                        <a:ext cx="37147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8" name="Object 42"/>
          <p:cNvGraphicFramePr>
            <a:graphicFrameLocks noChangeAspect="1"/>
          </p:cNvGraphicFramePr>
          <p:nvPr/>
        </p:nvGraphicFramePr>
        <p:xfrm>
          <a:off x="3636963" y="2800350"/>
          <a:ext cx="50323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48" name="Формула" r:id="rId37" imgW="241091" imgH="215713" progId="Equation.3">
                  <p:embed/>
                </p:oleObj>
              </mc:Choice>
              <mc:Fallback>
                <p:oleObj name="Формула" r:id="rId37" imgW="241091" imgH="215713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2800350"/>
                        <a:ext cx="503237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9" name="Object 43"/>
          <p:cNvGraphicFramePr>
            <a:graphicFrameLocks noChangeAspect="1"/>
          </p:cNvGraphicFramePr>
          <p:nvPr/>
        </p:nvGraphicFramePr>
        <p:xfrm>
          <a:off x="4516438" y="2728913"/>
          <a:ext cx="6318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49" name="Формула" r:id="rId39" imgW="317362" imgH="228501" progId="Equation.3">
                  <p:embed/>
                </p:oleObj>
              </mc:Choice>
              <mc:Fallback>
                <p:oleObj name="Формула" r:id="rId39" imgW="317362" imgH="228501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2728913"/>
                        <a:ext cx="63182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0" name="Object 44"/>
          <p:cNvGraphicFramePr>
            <a:graphicFrameLocks noChangeAspect="1"/>
          </p:cNvGraphicFramePr>
          <p:nvPr/>
        </p:nvGraphicFramePr>
        <p:xfrm>
          <a:off x="5508625" y="2741613"/>
          <a:ext cx="57626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50" name="Формула" r:id="rId41" imgW="304668" imgH="228501" progId="Equation.3">
                  <p:embed/>
                </p:oleObj>
              </mc:Choice>
              <mc:Fallback>
                <p:oleObj name="Формула" r:id="rId41" imgW="304668" imgH="228501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741613"/>
                        <a:ext cx="576263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1" name="Object 45"/>
          <p:cNvGraphicFramePr>
            <a:graphicFrameLocks noChangeAspect="1"/>
          </p:cNvGraphicFramePr>
          <p:nvPr/>
        </p:nvGraphicFramePr>
        <p:xfrm>
          <a:off x="6461125" y="2800350"/>
          <a:ext cx="6318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51" name="Формула" r:id="rId43" imgW="317362" imgH="228501" progId="Equation.3">
                  <p:embed/>
                </p:oleObj>
              </mc:Choice>
              <mc:Fallback>
                <p:oleObj name="Формула" r:id="rId43" imgW="317362" imgH="228501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25" y="2800350"/>
                        <a:ext cx="63182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2" name="Object 46"/>
          <p:cNvGraphicFramePr>
            <a:graphicFrameLocks noChangeAspect="1"/>
          </p:cNvGraphicFramePr>
          <p:nvPr/>
        </p:nvGraphicFramePr>
        <p:xfrm>
          <a:off x="1839913" y="3333750"/>
          <a:ext cx="355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52" name="Формула" r:id="rId45" imgW="177569" imgH="215619" progId="Equation.3">
                  <p:embed/>
                </p:oleObj>
              </mc:Choice>
              <mc:Fallback>
                <p:oleObj name="Формула" r:id="rId45" imgW="177569" imgH="215619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3333750"/>
                        <a:ext cx="355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3" name="Object 47"/>
          <p:cNvGraphicFramePr>
            <a:graphicFrameLocks noChangeAspect="1"/>
          </p:cNvGraphicFramePr>
          <p:nvPr/>
        </p:nvGraphicFramePr>
        <p:xfrm>
          <a:off x="2735263" y="3333750"/>
          <a:ext cx="3778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53" name="Формула" r:id="rId47" imgW="190335" imgH="215713" progId="Equation.3">
                  <p:embed/>
                </p:oleObj>
              </mc:Choice>
              <mc:Fallback>
                <p:oleObj name="Формула" r:id="rId47" imgW="190335" imgH="215713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3333750"/>
                        <a:ext cx="37782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4" name="Object 48"/>
          <p:cNvGraphicFramePr>
            <a:graphicFrameLocks noChangeAspect="1"/>
          </p:cNvGraphicFramePr>
          <p:nvPr/>
        </p:nvGraphicFramePr>
        <p:xfrm>
          <a:off x="3641725" y="3297238"/>
          <a:ext cx="569913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54" name="Формула" r:id="rId49" imgW="266353" imgH="215619" progId="Equation.3">
                  <p:embed/>
                </p:oleObj>
              </mc:Choice>
              <mc:Fallback>
                <p:oleObj name="Формула" r:id="rId49" imgW="266353" imgH="215619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3297238"/>
                        <a:ext cx="569913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5" name="Object 49"/>
          <p:cNvGraphicFramePr>
            <a:graphicFrameLocks noChangeAspect="1"/>
          </p:cNvGraphicFramePr>
          <p:nvPr/>
        </p:nvGraphicFramePr>
        <p:xfrm>
          <a:off x="4491038" y="3260725"/>
          <a:ext cx="72866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55" name="Формула" r:id="rId51" imgW="330200" imgH="228600" progId="Equation.3">
                  <p:embed/>
                </p:oleObj>
              </mc:Choice>
              <mc:Fallback>
                <p:oleObj name="Формула" r:id="rId51" imgW="330200" imgH="2286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038" y="3260725"/>
                        <a:ext cx="728662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6" name="Object 50"/>
          <p:cNvGraphicFramePr>
            <a:graphicFrameLocks noChangeAspect="1"/>
          </p:cNvGraphicFramePr>
          <p:nvPr/>
        </p:nvGraphicFramePr>
        <p:xfrm>
          <a:off x="5499100" y="3314700"/>
          <a:ext cx="6572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56" name="Формула" r:id="rId53" imgW="330200" imgH="228600" progId="Equation.3">
                  <p:embed/>
                </p:oleObj>
              </mc:Choice>
              <mc:Fallback>
                <p:oleObj name="Формула" r:id="rId53" imgW="330200" imgH="22860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3314700"/>
                        <a:ext cx="657225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7" name="Object 51"/>
          <p:cNvGraphicFramePr>
            <a:graphicFrameLocks noChangeAspect="1"/>
          </p:cNvGraphicFramePr>
          <p:nvPr/>
        </p:nvGraphicFramePr>
        <p:xfrm>
          <a:off x="1765300" y="3910013"/>
          <a:ext cx="3556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57" name="Формула" r:id="rId55" imgW="165028" imgH="228501" progId="Equation.3">
                  <p:embed/>
                </p:oleObj>
              </mc:Choice>
              <mc:Fallback>
                <p:oleObj name="Формула" r:id="rId55" imgW="165028" imgH="228501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3910013"/>
                        <a:ext cx="35560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8" name="Object 52"/>
          <p:cNvGraphicFramePr>
            <a:graphicFrameLocks noChangeAspect="1"/>
          </p:cNvGraphicFramePr>
          <p:nvPr/>
        </p:nvGraphicFramePr>
        <p:xfrm>
          <a:off x="2733675" y="3836988"/>
          <a:ext cx="39846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58" name="Формула" r:id="rId57" imgW="177646" imgH="228402" progId="Equation.3">
                  <p:embed/>
                </p:oleObj>
              </mc:Choice>
              <mc:Fallback>
                <p:oleObj name="Формула" r:id="rId57" imgW="177646" imgH="228402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3675" y="3836988"/>
                        <a:ext cx="398463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9" name="Object 53"/>
          <p:cNvGraphicFramePr>
            <a:graphicFrameLocks noChangeAspect="1"/>
          </p:cNvGraphicFramePr>
          <p:nvPr/>
        </p:nvGraphicFramePr>
        <p:xfrm>
          <a:off x="3568700" y="3836988"/>
          <a:ext cx="5715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59" name="Формула" r:id="rId59" imgW="253890" imgH="228501" progId="Equation.3">
                  <p:embed/>
                </p:oleObj>
              </mc:Choice>
              <mc:Fallback>
                <p:oleObj name="Формула" r:id="rId59" imgW="253890" imgH="228501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3836988"/>
                        <a:ext cx="571500" cy="50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0" name="Object 54"/>
          <p:cNvGraphicFramePr>
            <a:graphicFrameLocks noChangeAspect="1"/>
          </p:cNvGraphicFramePr>
          <p:nvPr/>
        </p:nvGraphicFramePr>
        <p:xfrm>
          <a:off x="4500563" y="3825875"/>
          <a:ext cx="71913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60" name="Формула" r:id="rId61" imgW="330057" imgH="241195" progId="Equation.3">
                  <p:embed/>
                </p:oleObj>
              </mc:Choice>
              <mc:Fallback>
                <p:oleObj name="Формула" r:id="rId61" imgW="330057" imgH="241195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825875"/>
                        <a:ext cx="719137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1" name="Object 55"/>
          <p:cNvGraphicFramePr>
            <a:graphicFrameLocks noChangeAspect="1"/>
          </p:cNvGraphicFramePr>
          <p:nvPr/>
        </p:nvGraphicFramePr>
        <p:xfrm>
          <a:off x="1779588" y="4413250"/>
          <a:ext cx="41433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61" name="Формула" r:id="rId63" imgW="177569" imgH="215619" progId="Equation.3">
                  <p:embed/>
                </p:oleObj>
              </mc:Choice>
              <mc:Fallback>
                <p:oleObj name="Формула" r:id="rId63" imgW="177569" imgH="215619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8" y="4413250"/>
                        <a:ext cx="414337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2" name="Object 56"/>
          <p:cNvGraphicFramePr>
            <a:graphicFrameLocks noChangeAspect="1"/>
          </p:cNvGraphicFramePr>
          <p:nvPr/>
        </p:nvGraphicFramePr>
        <p:xfrm>
          <a:off x="2762250" y="4340225"/>
          <a:ext cx="4413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62" name="Формула" r:id="rId65" imgW="190335" imgH="215713" progId="Equation.3">
                  <p:embed/>
                </p:oleObj>
              </mc:Choice>
              <mc:Fallback>
                <p:oleObj name="Формула" r:id="rId65" imgW="190335" imgH="215713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4340225"/>
                        <a:ext cx="4413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3" name="Object 57"/>
          <p:cNvGraphicFramePr>
            <a:graphicFrameLocks noChangeAspect="1"/>
          </p:cNvGraphicFramePr>
          <p:nvPr/>
        </p:nvGraphicFramePr>
        <p:xfrm>
          <a:off x="3570288" y="4413250"/>
          <a:ext cx="569912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63" name="Формула" r:id="rId67" imgW="266353" imgH="215619" progId="Equation.3">
                  <p:embed/>
                </p:oleObj>
              </mc:Choice>
              <mc:Fallback>
                <p:oleObj name="Формула" r:id="rId67" imgW="266353" imgH="215619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4413250"/>
                        <a:ext cx="569912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4" name="Object 58"/>
          <p:cNvGraphicFramePr>
            <a:graphicFrameLocks noChangeAspect="1"/>
          </p:cNvGraphicFramePr>
          <p:nvPr/>
        </p:nvGraphicFramePr>
        <p:xfrm>
          <a:off x="1763713" y="4918075"/>
          <a:ext cx="406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64" name="Формула" r:id="rId69" imgW="165028" imgH="228501" progId="Equation.3">
                  <p:embed/>
                </p:oleObj>
              </mc:Choice>
              <mc:Fallback>
                <p:oleObj name="Формула" r:id="rId69" imgW="165028" imgH="228501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4918075"/>
                        <a:ext cx="40640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55" name="Line 59"/>
          <p:cNvSpPr>
            <a:spLocks noChangeShapeType="1"/>
          </p:cNvSpPr>
          <p:nvPr/>
        </p:nvSpPr>
        <p:spPr bwMode="auto">
          <a:xfrm>
            <a:off x="2967038" y="2322513"/>
            <a:ext cx="596900" cy="15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56" name="Line 60"/>
          <p:cNvSpPr>
            <a:spLocks noChangeShapeType="1"/>
          </p:cNvSpPr>
          <p:nvPr/>
        </p:nvSpPr>
        <p:spPr bwMode="auto">
          <a:xfrm>
            <a:off x="6877050" y="2343150"/>
            <a:ext cx="596900" cy="1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57" name="Line 61"/>
          <p:cNvSpPr>
            <a:spLocks noChangeShapeType="1"/>
          </p:cNvSpPr>
          <p:nvPr/>
        </p:nvSpPr>
        <p:spPr bwMode="auto">
          <a:xfrm>
            <a:off x="5846763" y="2322513"/>
            <a:ext cx="596900" cy="15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58" name="Line 62"/>
          <p:cNvSpPr>
            <a:spLocks noChangeShapeType="1"/>
          </p:cNvSpPr>
          <p:nvPr/>
        </p:nvSpPr>
        <p:spPr bwMode="auto">
          <a:xfrm>
            <a:off x="5003800" y="2355850"/>
            <a:ext cx="596900" cy="1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59" name="Line 63"/>
          <p:cNvSpPr>
            <a:spLocks noChangeShapeType="1"/>
          </p:cNvSpPr>
          <p:nvPr/>
        </p:nvSpPr>
        <p:spPr bwMode="auto">
          <a:xfrm>
            <a:off x="3971925" y="2322513"/>
            <a:ext cx="600075" cy="15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60" name="Line 64"/>
          <p:cNvSpPr>
            <a:spLocks noChangeShapeType="1"/>
          </p:cNvSpPr>
          <p:nvPr/>
        </p:nvSpPr>
        <p:spPr bwMode="auto">
          <a:xfrm flipV="1">
            <a:off x="7019925" y="2643188"/>
            <a:ext cx="600075" cy="250825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61" name="Line 65"/>
          <p:cNvSpPr>
            <a:spLocks noChangeShapeType="1"/>
          </p:cNvSpPr>
          <p:nvPr/>
        </p:nvSpPr>
        <p:spPr bwMode="auto">
          <a:xfrm flipV="1">
            <a:off x="5988050" y="3154363"/>
            <a:ext cx="600075" cy="250825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62" name="Line 66"/>
          <p:cNvSpPr>
            <a:spLocks noChangeShapeType="1"/>
          </p:cNvSpPr>
          <p:nvPr/>
        </p:nvSpPr>
        <p:spPr bwMode="auto">
          <a:xfrm flipV="1">
            <a:off x="5148263" y="3692525"/>
            <a:ext cx="600075" cy="250825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63" name="Line 67"/>
          <p:cNvSpPr>
            <a:spLocks noChangeShapeType="1"/>
          </p:cNvSpPr>
          <p:nvPr/>
        </p:nvSpPr>
        <p:spPr bwMode="auto">
          <a:xfrm flipV="1">
            <a:off x="4140200" y="4300538"/>
            <a:ext cx="600075" cy="250825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64" name="Line 68"/>
          <p:cNvSpPr>
            <a:spLocks noChangeShapeType="1"/>
          </p:cNvSpPr>
          <p:nvPr/>
        </p:nvSpPr>
        <p:spPr bwMode="auto">
          <a:xfrm flipV="1">
            <a:off x="3179763" y="4845050"/>
            <a:ext cx="600075" cy="250825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65" name="Rectangle 69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66" name="Rectangle 70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67" name="Rectangle 71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68" name="Rectangle 72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69" name="Rectangle 73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70" name="Rectangle 74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71" name="Rectangle 75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72" name="Rectangle 76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73" name="Rectangle 77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74" name="Rectangle 78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75" name="Rectangle 79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76" name="Rectangle 80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77" name="Rectangle 81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78" name="Rectangle 82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79" name="Rectangle 83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80" name="Rectangle 84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81" name="Rectangle 85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82" name="Rectangle 86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83" name="Rectangle 87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84" name="Rectangle 88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85" name="Rectangle 89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86" name="Rectangle 90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87" name="Rectangle 91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88" name="Rectangle 92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89" name="Rectangle 93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90" name="Rectangle 94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91" name="Rectangle 95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92" name="Rectangle 96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93" name="Rectangle 97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94" name="Rectangle 98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95" name="Rectangle 99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96" name="Rectangle 100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97" name="Rectangle 101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98" name="Rectangle 102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99" name="Rectangle 103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800" name="Rectangle 104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801" name="Rectangle 105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802" name="Rectangle 106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803" name="Rectangle 107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804" name="Rectangle 108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805" name="Rectangle 109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806" name="Rectangle 110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807" name="Rectangle 111"/>
          <p:cNvSpPr>
            <a:spLocks noChangeArrowheads="1"/>
          </p:cNvSpPr>
          <p:nvPr/>
        </p:nvSpPr>
        <p:spPr bwMode="auto">
          <a:xfrm>
            <a:off x="1331913" y="156368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808" name="Rectangle 112"/>
          <p:cNvSpPr>
            <a:spLocks noChangeArrowheads="1"/>
          </p:cNvSpPr>
          <p:nvPr/>
        </p:nvSpPr>
        <p:spPr bwMode="auto">
          <a:xfrm>
            <a:off x="7308850" y="5019675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09" name="Rectangle 113"/>
          <p:cNvSpPr>
            <a:spLocks noChangeArrowheads="1"/>
          </p:cNvSpPr>
          <p:nvPr/>
        </p:nvSpPr>
        <p:spPr bwMode="auto">
          <a:xfrm>
            <a:off x="6343650" y="5049838"/>
            <a:ext cx="98583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10" name="Rectangle 114"/>
          <p:cNvSpPr>
            <a:spLocks noChangeArrowheads="1"/>
          </p:cNvSpPr>
          <p:nvPr/>
        </p:nvSpPr>
        <p:spPr bwMode="auto">
          <a:xfrm>
            <a:off x="5356225" y="5049838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11" name="Rectangle 115"/>
          <p:cNvSpPr>
            <a:spLocks noChangeArrowheads="1"/>
          </p:cNvSpPr>
          <p:nvPr/>
        </p:nvSpPr>
        <p:spPr bwMode="auto">
          <a:xfrm>
            <a:off x="4370388" y="5049838"/>
            <a:ext cx="9858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12" name="Rectangle 116"/>
          <p:cNvSpPr>
            <a:spLocks noChangeArrowheads="1"/>
          </p:cNvSpPr>
          <p:nvPr/>
        </p:nvSpPr>
        <p:spPr bwMode="auto">
          <a:xfrm>
            <a:off x="3378200" y="5049838"/>
            <a:ext cx="99218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13" name="Rectangle 117"/>
          <p:cNvSpPr>
            <a:spLocks noChangeArrowheads="1"/>
          </p:cNvSpPr>
          <p:nvPr/>
        </p:nvSpPr>
        <p:spPr bwMode="auto">
          <a:xfrm>
            <a:off x="1331913" y="5019675"/>
            <a:ext cx="1020762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14" name="Rectangle 118"/>
          <p:cNvSpPr>
            <a:spLocks noChangeArrowheads="1"/>
          </p:cNvSpPr>
          <p:nvPr/>
        </p:nvSpPr>
        <p:spPr bwMode="auto">
          <a:xfrm>
            <a:off x="7329488" y="4427538"/>
            <a:ext cx="987425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15" name="Rectangle 119"/>
          <p:cNvSpPr>
            <a:spLocks noChangeArrowheads="1"/>
          </p:cNvSpPr>
          <p:nvPr/>
        </p:nvSpPr>
        <p:spPr bwMode="auto">
          <a:xfrm>
            <a:off x="6343650" y="4427538"/>
            <a:ext cx="985838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16" name="Rectangle 120"/>
          <p:cNvSpPr>
            <a:spLocks noChangeArrowheads="1"/>
          </p:cNvSpPr>
          <p:nvPr/>
        </p:nvSpPr>
        <p:spPr bwMode="auto">
          <a:xfrm>
            <a:off x="5356225" y="4427538"/>
            <a:ext cx="987425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17" name="Rectangle 121"/>
          <p:cNvSpPr>
            <a:spLocks noChangeArrowheads="1"/>
          </p:cNvSpPr>
          <p:nvPr/>
        </p:nvSpPr>
        <p:spPr bwMode="auto">
          <a:xfrm>
            <a:off x="4370388" y="4427538"/>
            <a:ext cx="985837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18" name="Rectangle 122"/>
          <p:cNvSpPr>
            <a:spLocks noChangeArrowheads="1"/>
          </p:cNvSpPr>
          <p:nvPr/>
        </p:nvSpPr>
        <p:spPr bwMode="auto">
          <a:xfrm>
            <a:off x="2357438" y="4427538"/>
            <a:ext cx="1020762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19" name="Rectangle 123"/>
          <p:cNvSpPr>
            <a:spLocks noChangeArrowheads="1"/>
          </p:cNvSpPr>
          <p:nvPr/>
        </p:nvSpPr>
        <p:spPr bwMode="auto">
          <a:xfrm>
            <a:off x="7329488" y="3859213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20" name="Rectangle 124"/>
          <p:cNvSpPr>
            <a:spLocks noChangeArrowheads="1"/>
          </p:cNvSpPr>
          <p:nvPr/>
        </p:nvSpPr>
        <p:spPr bwMode="auto">
          <a:xfrm>
            <a:off x="6343650" y="3859213"/>
            <a:ext cx="98583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21" name="Rectangle 125"/>
          <p:cNvSpPr>
            <a:spLocks noChangeArrowheads="1"/>
          </p:cNvSpPr>
          <p:nvPr/>
        </p:nvSpPr>
        <p:spPr bwMode="auto">
          <a:xfrm>
            <a:off x="5356225" y="3859213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22" name="Rectangle 126"/>
          <p:cNvSpPr>
            <a:spLocks noChangeArrowheads="1"/>
          </p:cNvSpPr>
          <p:nvPr/>
        </p:nvSpPr>
        <p:spPr bwMode="auto">
          <a:xfrm>
            <a:off x="1336675" y="3859213"/>
            <a:ext cx="1020763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23" name="Rectangle 127"/>
          <p:cNvSpPr>
            <a:spLocks noChangeArrowheads="1"/>
          </p:cNvSpPr>
          <p:nvPr/>
        </p:nvSpPr>
        <p:spPr bwMode="auto">
          <a:xfrm>
            <a:off x="7329488" y="3289300"/>
            <a:ext cx="987425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24" name="Rectangle 128"/>
          <p:cNvSpPr>
            <a:spLocks noChangeArrowheads="1"/>
          </p:cNvSpPr>
          <p:nvPr/>
        </p:nvSpPr>
        <p:spPr bwMode="auto">
          <a:xfrm>
            <a:off x="6343650" y="3289300"/>
            <a:ext cx="985838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25" name="Rectangle 129"/>
          <p:cNvSpPr>
            <a:spLocks noChangeArrowheads="1"/>
          </p:cNvSpPr>
          <p:nvPr/>
        </p:nvSpPr>
        <p:spPr bwMode="auto">
          <a:xfrm>
            <a:off x="4356100" y="3292475"/>
            <a:ext cx="985838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26" name="Rectangle 130"/>
          <p:cNvSpPr>
            <a:spLocks noChangeArrowheads="1"/>
          </p:cNvSpPr>
          <p:nvPr/>
        </p:nvSpPr>
        <p:spPr bwMode="auto">
          <a:xfrm>
            <a:off x="2357438" y="3289300"/>
            <a:ext cx="1020762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27" name="Rectangle 131"/>
          <p:cNvSpPr>
            <a:spLocks noChangeArrowheads="1"/>
          </p:cNvSpPr>
          <p:nvPr/>
        </p:nvSpPr>
        <p:spPr bwMode="auto">
          <a:xfrm>
            <a:off x="1336675" y="3289300"/>
            <a:ext cx="1020763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28" name="Rectangle 132"/>
          <p:cNvSpPr>
            <a:spLocks noChangeArrowheads="1"/>
          </p:cNvSpPr>
          <p:nvPr/>
        </p:nvSpPr>
        <p:spPr bwMode="auto">
          <a:xfrm>
            <a:off x="7329488" y="2720975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29" name="Rectangle 133"/>
          <p:cNvSpPr>
            <a:spLocks noChangeArrowheads="1"/>
          </p:cNvSpPr>
          <p:nvPr/>
        </p:nvSpPr>
        <p:spPr bwMode="auto">
          <a:xfrm>
            <a:off x="5356225" y="2720975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30" name="Rectangle 134"/>
          <p:cNvSpPr>
            <a:spLocks noChangeArrowheads="1"/>
          </p:cNvSpPr>
          <p:nvPr/>
        </p:nvSpPr>
        <p:spPr bwMode="auto">
          <a:xfrm>
            <a:off x="3378200" y="2720975"/>
            <a:ext cx="99218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31" name="Rectangle 135"/>
          <p:cNvSpPr>
            <a:spLocks noChangeArrowheads="1"/>
          </p:cNvSpPr>
          <p:nvPr/>
        </p:nvSpPr>
        <p:spPr bwMode="auto">
          <a:xfrm>
            <a:off x="2357438" y="2720975"/>
            <a:ext cx="1020762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32" name="Rectangle 136"/>
          <p:cNvSpPr>
            <a:spLocks noChangeArrowheads="1"/>
          </p:cNvSpPr>
          <p:nvPr/>
        </p:nvSpPr>
        <p:spPr bwMode="auto">
          <a:xfrm>
            <a:off x="7329488" y="2151063"/>
            <a:ext cx="987425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33" name="Rectangle 137"/>
          <p:cNvSpPr>
            <a:spLocks noChangeArrowheads="1"/>
          </p:cNvSpPr>
          <p:nvPr/>
        </p:nvSpPr>
        <p:spPr bwMode="auto">
          <a:xfrm>
            <a:off x="1336675" y="2151063"/>
            <a:ext cx="1020763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29834" name="Line 138"/>
          <p:cNvSpPr>
            <a:spLocks noChangeShapeType="1"/>
          </p:cNvSpPr>
          <p:nvPr/>
        </p:nvSpPr>
        <p:spPr bwMode="auto">
          <a:xfrm>
            <a:off x="1331913" y="1563688"/>
            <a:ext cx="6980237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35" name="Line 139"/>
          <p:cNvSpPr>
            <a:spLocks noChangeShapeType="1"/>
          </p:cNvSpPr>
          <p:nvPr/>
        </p:nvSpPr>
        <p:spPr bwMode="auto">
          <a:xfrm>
            <a:off x="1331913" y="5618163"/>
            <a:ext cx="698023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36" name="Line 140"/>
          <p:cNvSpPr>
            <a:spLocks noChangeShapeType="1"/>
          </p:cNvSpPr>
          <p:nvPr/>
        </p:nvSpPr>
        <p:spPr bwMode="auto">
          <a:xfrm>
            <a:off x="1331913" y="156368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37" name="Line 141"/>
          <p:cNvSpPr>
            <a:spLocks noChangeShapeType="1"/>
          </p:cNvSpPr>
          <p:nvPr/>
        </p:nvSpPr>
        <p:spPr bwMode="auto">
          <a:xfrm>
            <a:off x="8316913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38" name="Line 142"/>
          <p:cNvSpPr>
            <a:spLocks noChangeShapeType="1"/>
          </p:cNvSpPr>
          <p:nvPr/>
        </p:nvSpPr>
        <p:spPr bwMode="auto">
          <a:xfrm>
            <a:off x="1331913" y="2181225"/>
            <a:ext cx="6980237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39" name="Line 143"/>
          <p:cNvSpPr>
            <a:spLocks noChangeShapeType="1"/>
          </p:cNvSpPr>
          <p:nvPr/>
        </p:nvSpPr>
        <p:spPr bwMode="auto">
          <a:xfrm>
            <a:off x="1336675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40" name="Line 144"/>
          <p:cNvSpPr>
            <a:spLocks noChangeShapeType="1"/>
          </p:cNvSpPr>
          <p:nvPr/>
        </p:nvSpPr>
        <p:spPr bwMode="auto">
          <a:xfrm>
            <a:off x="2339975" y="156368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41" name="Line 145"/>
          <p:cNvSpPr>
            <a:spLocks noChangeShapeType="1"/>
          </p:cNvSpPr>
          <p:nvPr/>
        </p:nvSpPr>
        <p:spPr bwMode="auto">
          <a:xfrm>
            <a:off x="3348038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42" name="Line 146"/>
          <p:cNvSpPr>
            <a:spLocks noChangeShapeType="1"/>
          </p:cNvSpPr>
          <p:nvPr/>
        </p:nvSpPr>
        <p:spPr bwMode="auto">
          <a:xfrm>
            <a:off x="4370388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43" name="Line 147"/>
          <p:cNvSpPr>
            <a:spLocks noChangeShapeType="1"/>
          </p:cNvSpPr>
          <p:nvPr/>
        </p:nvSpPr>
        <p:spPr bwMode="auto">
          <a:xfrm>
            <a:off x="5356225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44" name="Line 148"/>
          <p:cNvSpPr>
            <a:spLocks noChangeShapeType="1"/>
          </p:cNvSpPr>
          <p:nvPr/>
        </p:nvSpPr>
        <p:spPr bwMode="auto">
          <a:xfrm>
            <a:off x="6343650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45" name="Line 149"/>
          <p:cNvSpPr>
            <a:spLocks noChangeShapeType="1"/>
          </p:cNvSpPr>
          <p:nvPr/>
        </p:nvSpPr>
        <p:spPr bwMode="auto">
          <a:xfrm>
            <a:off x="7329488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46" name="Line 150"/>
          <p:cNvSpPr>
            <a:spLocks noChangeShapeType="1"/>
          </p:cNvSpPr>
          <p:nvPr/>
        </p:nvSpPr>
        <p:spPr bwMode="auto">
          <a:xfrm>
            <a:off x="8316913" y="2139950"/>
            <a:ext cx="0" cy="3414713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47" name="Line 151"/>
          <p:cNvSpPr>
            <a:spLocks noChangeShapeType="1"/>
          </p:cNvSpPr>
          <p:nvPr/>
        </p:nvSpPr>
        <p:spPr bwMode="auto">
          <a:xfrm>
            <a:off x="1331913" y="2755900"/>
            <a:ext cx="698023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48" name="Line 152"/>
          <p:cNvSpPr>
            <a:spLocks noChangeShapeType="1"/>
          </p:cNvSpPr>
          <p:nvPr/>
        </p:nvSpPr>
        <p:spPr bwMode="auto">
          <a:xfrm>
            <a:off x="2357438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49" name="Line 153"/>
          <p:cNvSpPr>
            <a:spLocks noChangeShapeType="1"/>
          </p:cNvSpPr>
          <p:nvPr/>
        </p:nvSpPr>
        <p:spPr bwMode="auto">
          <a:xfrm>
            <a:off x="3348038" y="2181225"/>
            <a:ext cx="0" cy="3414713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50" name="Line 154"/>
          <p:cNvSpPr>
            <a:spLocks noChangeShapeType="1"/>
          </p:cNvSpPr>
          <p:nvPr/>
        </p:nvSpPr>
        <p:spPr bwMode="auto">
          <a:xfrm>
            <a:off x="4370388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51" name="Line 155"/>
          <p:cNvSpPr>
            <a:spLocks noChangeShapeType="1"/>
          </p:cNvSpPr>
          <p:nvPr/>
        </p:nvSpPr>
        <p:spPr bwMode="auto">
          <a:xfrm>
            <a:off x="5356225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52" name="Line 156"/>
          <p:cNvSpPr>
            <a:spLocks noChangeShapeType="1"/>
          </p:cNvSpPr>
          <p:nvPr/>
        </p:nvSpPr>
        <p:spPr bwMode="auto">
          <a:xfrm>
            <a:off x="6343650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53" name="Line 157"/>
          <p:cNvSpPr>
            <a:spLocks noChangeShapeType="1"/>
          </p:cNvSpPr>
          <p:nvPr/>
        </p:nvSpPr>
        <p:spPr bwMode="auto">
          <a:xfrm>
            <a:off x="7329488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54" name="Line 158"/>
          <p:cNvSpPr>
            <a:spLocks noChangeShapeType="1"/>
          </p:cNvSpPr>
          <p:nvPr/>
        </p:nvSpPr>
        <p:spPr bwMode="auto">
          <a:xfrm>
            <a:off x="1331913" y="3260725"/>
            <a:ext cx="698023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55" name="Line 159"/>
          <p:cNvSpPr>
            <a:spLocks noChangeShapeType="1"/>
          </p:cNvSpPr>
          <p:nvPr/>
        </p:nvSpPr>
        <p:spPr bwMode="auto">
          <a:xfrm>
            <a:off x="1331913" y="3836988"/>
            <a:ext cx="698023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56" name="Line 160"/>
          <p:cNvSpPr>
            <a:spLocks noChangeShapeType="1"/>
          </p:cNvSpPr>
          <p:nvPr/>
        </p:nvSpPr>
        <p:spPr bwMode="auto">
          <a:xfrm>
            <a:off x="1336675" y="4427538"/>
            <a:ext cx="6980238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57" name="Line 161"/>
          <p:cNvSpPr>
            <a:spLocks noChangeShapeType="1"/>
          </p:cNvSpPr>
          <p:nvPr/>
        </p:nvSpPr>
        <p:spPr bwMode="auto">
          <a:xfrm>
            <a:off x="1336675" y="4997450"/>
            <a:ext cx="6980238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58" name="Rectangle 16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1825"/>
          </a:xfrm>
          <a:noFill/>
          <a:ln/>
        </p:spPr>
        <p:txBody>
          <a:bodyPr anchor="ctr"/>
          <a:lstStyle/>
          <a:p>
            <a:r>
              <a:rPr lang="ru-RU" altLang="ru-RU" sz="3400">
                <a:solidFill>
                  <a:srgbClr val="339966"/>
                </a:solidFill>
              </a:rPr>
              <a:t>Горизонтальная таблица разностей </a:t>
            </a:r>
          </a:p>
        </p:txBody>
      </p:sp>
      <p:sp>
        <p:nvSpPr>
          <p:cNvPr id="29859" name="Rectangle 163"/>
          <p:cNvSpPr>
            <a:spLocks noChangeArrowheads="1"/>
          </p:cNvSpPr>
          <p:nvPr/>
        </p:nvSpPr>
        <p:spPr bwMode="auto">
          <a:xfrm>
            <a:off x="1331913" y="1563688"/>
            <a:ext cx="6985000" cy="576262"/>
          </a:xfrm>
          <a:prstGeom prst="rect">
            <a:avLst/>
          </a:prstGeom>
          <a:gradFill rotWithShape="1">
            <a:gsLst>
              <a:gs pos="0">
                <a:srgbClr val="CC00CC">
                  <a:alpha val="10001"/>
                </a:srgbClr>
              </a:gs>
              <a:gs pos="100000">
                <a:srgbClr val="CC00CC">
                  <a:gamma/>
                  <a:shade val="46275"/>
                  <a:invGamma/>
                  <a:alpha val="10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860" name="Rectangle 164"/>
          <p:cNvSpPr>
            <a:spLocks noChangeArrowheads="1"/>
          </p:cNvSpPr>
          <p:nvPr/>
        </p:nvSpPr>
        <p:spPr bwMode="auto">
          <a:xfrm>
            <a:off x="1331913" y="2139950"/>
            <a:ext cx="2016125" cy="3455988"/>
          </a:xfrm>
          <a:prstGeom prst="rect">
            <a:avLst/>
          </a:prstGeom>
          <a:gradFill rotWithShape="1">
            <a:gsLst>
              <a:gs pos="0">
                <a:schemeClr val="folHlink">
                  <a:alpha val="12000"/>
                </a:schemeClr>
              </a:gs>
              <a:gs pos="100000">
                <a:schemeClr val="folHlink">
                  <a:gamma/>
                  <a:shade val="46275"/>
                  <a:invGamma/>
                  <a:alpha val="12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1476375" y="908050"/>
            <a:ext cx="7272338" cy="3241675"/>
          </a:xfrm>
          <a:prstGeom prst="rect">
            <a:avLst/>
          </a:prstGeom>
          <a:gradFill rotWithShape="1">
            <a:gsLst>
              <a:gs pos="0">
                <a:srgbClr val="33CC33">
                  <a:alpha val="20000"/>
                </a:srgbClr>
              </a:gs>
              <a:gs pos="100000">
                <a:srgbClr val="33CC33">
                  <a:gamma/>
                  <a:shade val="46275"/>
                  <a:invGamma/>
                  <a:alpha val="17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3635375" y="4365625"/>
            <a:ext cx="1370013" cy="5762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47700"/>
          </a:xfrm>
          <a:noFill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A4B8FA">
                        <a:alpha val="38000"/>
                      </a:srgbClr>
                    </a:gs>
                    <a:gs pos="100000">
                      <a:srgbClr val="A4B8FA">
                        <a:gamma/>
                        <a:shade val="46275"/>
                        <a:invGamma/>
                        <a:alpha val="20000"/>
                      </a:srgbClr>
                    </a:gs>
                  </a:gsLst>
                  <a:lin ang="5400000" scaled="1"/>
                </a:gradFill>
              </a14:hiddenFill>
            </a:ext>
          </a:extLst>
        </p:spPr>
        <p:txBody>
          <a:bodyPr/>
          <a:lstStyle/>
          <a:p>
            <a:r>
              <a:rPr lang="ru-RU" altLang="ru-RU" sz="3200"/>
              <a:t>Первая интерполяционная формула Ньютона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/>
          <a:lstStyle/>
          <a:p>
            <a:endParaRPr lang="en-US" altLang="ru-RU"/>
          </a:p>
          <a:p>
            <a:endParaRPr lang="en-US" altLang="ru-RU"/>
          </a:p>
          <a:p>
            <a:endParaRPr lang="ru-RU" altLang="ru-RU" sz="2400"/>
          </a:p>
          <a:p>
            <a:pPr>
              <a:buFont typeface="Wingdings" pitchFamily="2" charset="2"/>
              <a:buNone/>
            </a:pPr>
            <a:r>
              <a:rPr lang="ru-RU" altLang="ru-RU" sz="2400"/>
              <a:t>	</a:t>
            </a:r>
          </a:p>
          <a:p>
            <a:pPr>
              <a:buFont typeface="Wingdings" pitchFamily="2" charset="2"/>
              <a:buNone/>
            </a:pPr>
            <a:endParaRPr lang="ru-RU" altLang="ru-RU" sz="2400"/>
          </a:p>
          <a:p>
            <a:pPr>
              <a:buFont typeface="Wingdings" pitchFamily="2" charset="2"/>
              <a:buNone/>
            </a:pPr>
            <a:endParaRPr lang="en-US" altLang="ru-RU" sz="2400"/>
          </a:p>
          <a:p>
            <a:pPr>
              <a:buFont typeface="Wingdings" pitchFamily="2" charset="2"/>
              <a:buNone/>
            </a:pPr>
            <a:r>
              <a:rPr lang="ru-RU" altLang="ru-RU" sz="2400"/>
              <a:t>Положим                 тогда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1547813" y="898525"/>
          <a:ext cx="7019925" cy="329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4" name="Формула" r:id="rId3" imgW="2920680" imgH="1371600" progId="Equation.3">
                  <p:embed/>
                </p:oleObj>
              </mc:Choice>
              <mc:Fallback>
                <p:oleObj name="Формула" r:id="rId3" imgW="2920680" imgH="1371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898525"/>
                        <a:ext cx="7019925" cy="329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1547813" y="4381500"/>
          <a:ext cx="10795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5" name="Формула" r:id="rId5" imgW="419100" imgH="228600" progId="Equation.3">
                  <p:embed/>
                </p:oleObj>
              </mc:Choice>
              <mc:Fallback>
                <p:oleObj name="Формула" r:id="rId5" imgW="4191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381500"/>
                        <a:ext cx="10795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33" name="Object 13"/>
          <p:cNvGraphicFramePr>
            <a:graphicFrameLocks noChangeAspect="1"/>
          </p:cNvGraphicFramePr>
          <p:nvPr/>
        </p:nvGraphicFramePr>
        <p:xfrm>
          <a:off x="3779838" y="4403725"/>
          <a:ext cx="1277937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6" name="Формула" r:id="rId7" imgW="482391" imgH="228501" progId="Equation.3">
                  <p:embed/>
                </p:oleObj>
              </mc:Choice>
              <mc:Fallback>
                <p:oleObj name="Формула" r:id="rId7" imgW="482391" imgH="228501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403725"/>
                        <a:ext cx="1277937" cy="601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0" y="3284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3059113" y="4868863"/>
            <a:ext cx="2449512" cy="50323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1619250" y="5446713"/>
            <a:ext cx="3168650" cy="71913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47700"/>
          </a:xfrm>
          <a:noFill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A4B8FA">
                        <a:alpha val="38000"/>
                      </a:srgbClr>
                    </a:gs>
                    <a:gs pos="100000">
                      <a:srgbClr val="A4B8FA">
                        <a:gamma/>
                        <a:shade val="46275"/>
                        <a:invGamma/>
                        <a:alpha val="20000"/>
                      </a:srgbClr>
                    </a:gs>
                  </a:gsLst>
                  <a:lin ang="5400000" scaled="1"/>
                </a:gradFill>
              </a14:hiddenFill>
            </a:ext>
          </a:extLst>
        </p:spPr>
        <p:txBody>
          <a:bodyPr/>
          <a:lstStyle/>
          <a:p>
            <a:r>
              <a:rPr lang="ru-RU" altLang="ru-RU" sz="3200"/>
              <a:t>Первая интерполяционная формула Ньютона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/>
          <a:lstStyle/>
          <a:p>
            <a:endParaRPr lang="en-US" altLang="ru-RU"/>
          </a:p>
          <a:p>
            <a:endParaRPr lang="en-US" altLang="ru-RU"/>
          </a:p>
          <a:p>
            <a:endParaRPr lang="ru-RU" altLang="ru-RU" sz="2400"/>
          </a:p>
          <a:p>
            <a:pPr>
              <a:buFont typeface="Wingdings" pitchFamily="2" charset="2"/>
              <a:buNone/>
            </a:pPr>
            <a:r>
              <a:rPr lang="ru-RU" altLang="ru-RU" sz="2400"/>
              <a:t>	</a:t>
            </a:r>
          </a:p>
          <a:p>
            <a:pPr>
              <a:buFont typeface="Wingdings" pitchFamily="2" charset="2"/>
              <a:buNone/>
            </a:pPr>
            <a:endParaRPr lang="ru-RU" altLang="ru-RU" sz="2400"/>
          </a:p>
          <a:p>
            <a:pPr>
              <a:buFont typeface="Wingdings" pitchFamily="2" charset="2"/>
              <a:buNone/>
            </a:pPr>
            <a:r>
              <a:rPr lang="ru-RU" altLang="ru-RU" sz="2400"/>
              <a:t>Положим                 тогда</a:t>
            </a: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9640" name="Object 8"/>
          <p:cNvGraphicFramePr>
            <a:graphicFrameLocks noChangeAspect="1"/>
          </p:cNvGraphicFramePr>
          <p:nvPr/>
        </p:nvGraphicFramePr>
        <p:xfrm>
          <a:off x="1800225" y="836613"/>
          <a:ext cx="7019925" cy="274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1" name="Формула" r:id="rId3" imgW="2920680" imgH="1143000" progId="Equation.3">
                  <p:embed/>
                </p:oleObj>
              </mc:Choice>
              <mc:Fallback>
                <p:oleObj name="Формула" r:id="rId3" imgW="2920680" imgH="1143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836613"/>
                        <a:ext cx="7019925" cy="2746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9643" name="Object 11"/>
          <p:cNvGraphicFramePr>
            <a:graphicFrameLocks noChangeAspect="1"/>
          </p:cNvGraphicFramePr>
          <p:nvPr/>
        </p:nvGraphicFramePr>
        <p:xfrm>
          <a:off x="1547813" y="3933825"/>
          <a:ext cx="10795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2" name="Формула" r:id="rId5" imgW="419100" imgH="228600" progId="Equation.3">
                  <p:embed/>
                </p:oleObj>
              </mc:Choice>
              <mc:Fallback>
                <p:oleObj name="Формула" r:id="rId5" imgW="4191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933825"/>
                        <a:ext cx="10795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4" name="Rectangle 1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9646" name="Rectangle 1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9647" name="Object 15"/>
          <p:cNvGraphicFramePr>
            <a:graphicFrameLocks noChangeAspect="1"/>
          </p:cNvGraphicFramePr>
          <p:nvPr/>
        </p:nvGraphicFramePr>
        <p:xfrm>
          <a:off x="900113" y="4348163"/>
          <a:ext cx="622300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3" name="Формула" r:id="rId7" imgW="2781000" imgH="457200" progId="Equation.3">
                  <p:embed/>
                </p:oleObj>
              </mc:Choice>
              <mc:Fallback>
                <p:oleObj name="Формула" r:id="rId7" imgW="2781000" imgH="4572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348163"/>
                        <a:ext cx="6223000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8" name="Rectangle 16"/>
          <p:cNvSpPr>
            <a:spLocks noChangeArrowheads="1"/>
          </p:cNvSpPr>
          <p:nvPr/>
        </p:nvSpPr>
        <p:spPr bwMode="auto">
          <a:xfrm>
            <a:off x="0" y="3284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9649" name="Object 17"/>
          <p:cNvGraphicFramePr>
            <a:graphicFrameLocks noChangeAspect="1"/>
          </p:cNvGraphicFramePr>
          <p:nvPr/>
        </p:nvGraphicFramePr>
        <p:xfrm>
          <a:off x="1692275" y="5373688"/>
          <a:ext cx="3024188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4" name="Формула" r:id="rId9" imgW="1028254" imgH="241195" progId="Equation.3">
                  <p:embed/>
                </p:oleObj>
              </mc:Choice>
              <mc:Fallback>
                <p:oleObj name="Формула" r:id="rId9" imgW="1028254" imgH="241195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373688"/>
                        <a:ext cx="3024188" cy="700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50" name="Rectangle 18"/>
          <p:cNvSpPr>
            <a:spLocks noChangeArrowheads="1"/>
          </p:cNvSpPr>
          <p:nvPr/>
        </p:nvSpPr>
        <p:spPr bwMode="auto">
          <a:xfrm>
            <a:off x="1476375" y="908050"/>
            <a:ext cx="7272338" cy="2808288"/>
          </a:xfrm>
          <a:prstGeom prst="rect">
            <a:avLst/>
          </a:prstGeom>
          <a:gradFill rotWithShape="1">
            <a:gsLst>
              <a:gs pos="0">
                <a:srgbClr val="33CC33">
                  <a:alpha val="20000"/>
                </a:srgbClr>
              </a:gs>
              <a:gs pos="100000">
                <a:srgbClr val="33CC33">
                  <a:gamma/>
                  <a:shade val="46275"/>
                  <a:invGamma/>
                  <a:alpha val="17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Компактная запись первой интерполяционной формулы Ньютона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/>
              <a:t> </a:t>
            </a:r>
            <a:r>
              <a:rPr lang="en-US" altLang="ru-RU"/>
              <a:t>             </a:t>
            </a:r>
            <a:r>
              <a:rPr lang="ru-RU" altLang="ru-RU"/>
              <a:t>                </a:t>
            </a:r>
            <a:r>
              <a:rPr lang="ru-RU" altLang="ru-RU" sz="2400"/>
              <a:t>- число шагов, </a:t>
            </a:r>
          </a:p>
          <a:p>
            <a:pPr>
              <a:buFont typeface="Wingdings" pitchFamily="2" charset="2"/>
              <a:buNone/>
            </a:pPr>
            <a:endParaRPr lang="ru-RU" altLang="ru-RU" sz="2400"/>
          </a:p>
          <a:p>
            <a:pPr>
              <a:buFont typeface="Wingdings" pitchFamily="2" charset="2"/>
              <a:buNone/>
            </a:pPr>
            <a:r>
              <a:rPr lang="ru-RU" altLang="ru-RU" sz="2400"/>
              <a:t>   необходимых для достижения точки </a:t>
            </a:r>
            <a:r>
              <a:rPr lang="en-US" altLang="ru-RU" sz="2400"/>
              <a:t>      </a:t>
            </a:r>
            <a:r>
              <a:rPr lang="ru-RU" altLang="ru-RU" sz="2400"/>
              <a:t>, исходя из точки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979613" y="1341438"/>
          <a:ext cx="1800225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8" name="Формула" r:id="rId3" imgW="685502" imgH="406224" progId="Equation.3">
                  <p:embed/>
                </p:oleObj>
              </mc:Choice>
              <mc:Fallback>
                <p:oleObj name="Формула" r:id="rId3" imgW="685502" imgH="40622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1341438"/>
                        <a:ext cx="1800225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6156325" y="2566988"/>
          <a:ext cx="37306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9" name="Формула" r:id="rId5" imgW="126835" imgH="139518" progId="Equation.3">
                  <p:embed/>
                </p:oleObj>
              </mc:Choice>
              <mc:Fallback>
                <p:oleObj name="Формула" r:id="rId5" imgW="126835" imgH="139518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2566988"/>
                        <a:ext cx="373063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755775" y="2833688"/>
          <a:ext cx="5127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0" name="Формула" r:id="rId7" imgW="177646" imgH="228402" progId="Equation.3">
                  <p:embed/>
                </p:oleObj>
              </mc:Choice>
              <mc:Fallback>
                <p:oleObj name="Формула" r:id="rId7" imgW="177646" imgH="22840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775" y="2833688"/>
                        <a:ext cx="51276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1354138" y="3429000"/>
          <a:ext cx="6026150" cy="209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1" name="Формула" r:id="rId9" imgW="2323800" imgH="812520" progId="Equation.3">
                  <p:embed/>
                </p:oleObj>
              </mc:Choice>
              <mc:Fallback>
                <p:oleObj name="Формула" r:id="rId9" imgW="2323800" imgH="81252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138" y="3429000"/>
                        <a:ext cx="6026150" cy="209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331913" y="3429000"/>
            <a:ext cx="6119812" cy="2305050"/>
          </a:xfrm>
          <a:prstGeom prst="rect">
            <a:avLst/>
          </a:prstGeom>
          <a:gradFill rotWithShape="1">
            <a:gsLst>
              <a:gs pos="0">
                <a:srgbClr val="33CC33">
                  <a:alpha val="19000"/>
                </a:srgbClr>
              </a:gs>
              <a:gs pos="100000">
                <a:srgbClr val="33CC33">
                  <a:gamma/>
                  <a:tint val="93333"/>
                  <a:invGamma/>
                  <a:alpha val="21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979613" y="1484313"/>
            <a:ext cx="1728787" cy="865187"/>
          </a:xfrm>
          <a:prstGeom prst="rect">
            <a:avLst/>
          </a:prstGeom>
          <a:gradFill rotWithShape="1">
            <a:gsLst>
              <a:gs pos="0">
                <a:srgbClr val="33CC33">
                  <a:alpha val="22000"/>
                </a:srgbClr>
              </a:gs>
              <a:gs pos="100000">
                <a:srgbClr val="33CC33">
                  <a:gamma/>
                  <a:shade val="90980"/>
                  <a:invGamma/>
                  <a:alpha val="22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Тестовая функция </a:t>
            </a:r>
            <a:r>
              <a:rPr lang="en-US" altLang="ru-RU"/>
              <a:t>          </a:t>
            </a:r>
            <a:r>
              <a:rPr lang="ru-RU" altLang="ru-RU"/>
              <a:t>. 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4572000" y="220663"/>
          <a:ext cx="1439863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7" name="Формула" r:id="rId3" imgW="419100" imgH="228600" progId="Equation.3">
                  <p:embed/>
                </p:oleObj>
              </mc:Choice>
              <mc:Fallback>
                <p:oleObj name="Формула" r:id="rId3" imgW="4191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20663"/>
                        <a:ext cx="1439863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Group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08390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601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3,5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33,11545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1,697866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0,087051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0,004463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3,55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34,81332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1,784917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0,091515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0,004692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3,6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36,59823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1,876432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0,096207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3,65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38,47467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1,972638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3,7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0,4473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17" name="Rectangle 49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818" name="Object 50"/>
          <p:cNvGraphicFramePr>
            <a:graphicFrameLocks noChangeAspect="1"/>
          </p:cNvGraphicFramePr>
          <p:nvPr/>
        </p:nvGraphicFramePr>
        <p:xfrm>
          <a:off x="971550" y="1630363"/>
          <a:ext cx="498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8" name="Формула" r:id="rId5" imgW="126835" imgH="139518" progId="Equation.3">
                  <p:embed/>
                </p:oleObj>
              </mc:Choice>
              <mc:Fallback>
                <p:oleObj name="Формула" r:id="rId5" imgW="126835" imgH="139518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630363"/>
                        <a:ext cx="498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19" name="Rectangle 51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820" name="Object 52"/>
          <p:cNvGraphicFramePr>
            <a:graphicFrameLocks noChangeAspect="1"/>
          </p:cNvGraphicFramePr>
          <p:nvPr/>
        </p:nvGraphicFramePr>
        <p:xfrm>
          <a:off x="2484438" y="1682750"/>
          <a:ext cx="5238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9" name="Формула" r:id="rId7" imgW="139579" imgH="164957" progId="Equation.3">
                  <p:embed/>
                </p:oleObj>
              </mc:Choice>
              <mc:Fallback>
                <p:oleObj name="Формула" r:id="rId7" imgW="139579" imgH="164957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682750"/>
                        <a:ext cx="523875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21" name="Rectangle 5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822" name="Object 54"/>
          <p:cNvGraphicFramePr>
            <a:graphicFrameLocks noChangeAspect="1"/>
          </p:cNvGraphicFramePr>
          <p:nvPr/>
        </p:nvGraphicFramePr>
        <p:xfrm>
          <a:off x="4140200" y="1552575"/>
          <a:ext cx="79216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0" name="Формула" r:id="rId9" imgW="215713" imgH="203024" progId="Equation.3">
                  <p:embed/>
                </p:oleObj>
              </mc:Choice>
              <mc:Fallback>
                <p:oleObj name="Формула" r:id="rId9" imgW="215713" imgH="203024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1552575"/>
                        <a:ext cx="792163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23" name="Rectangle 5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824" name="Object 56"/>
          <p:cNvGraphicFramePr>
            <a:graphicFrameLocks noChangeAspect="1"/>
          </p:cNvGraphicFramePr>
          <p:nvPr/>
        </p:nvGraphicFramePr>
        <p:xfrm>
          <a:off x="5724525" y="1477963"/>
          <a:ext cx="1008063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1" name="Формула" r:id="rId11" imgW="279400" imgH="228600" progId="Equation.3">
                  <p:embed/>
                </p:oleObj>
              </mc:Choice>
              <mc:Fallback>
                <p:oleObj name="Формула" r:id="rId11" imgW="279400" imgH="228600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477963"/>
                        <a:ext cx="1008063" cy="833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25" name="Rectangle 5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826" name="Object 58"/>
          <p:cNvGraphicFramePr>
            <a:graphicFrameLocks noChangeAspect="1"/>
          </p:cNvGraphicFramePr>
          <p:nvPr/>
        </p:nvGraphicFramePr>
        <p:xfrm>
          <a:off x="7451725" y="1501775"/>
          <a:ext cx="9366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2" name="Формула" r:id="rId13" imgW="279400" imgH="228600" progId="Equation.3">
                  <p:embed/>
                </p:oleObj>
              </mc:Choice>
              <mc:Fallback>
                <p:oleObj name="Формула" r:id="rId13" imgW="279400" imgH="228600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1501775"/>
                        <a:ext cx="936625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2800"/>
              <a:t>	Полагая  </a:t>
            </a:r>
            <a:r>
              <a:rPr lang="en-US" altLang="ru-RU" sz="2800"/>
              <a:t>                </a:t>
            </a:r>
            <a:r>
              <a:rPr lang="ru-RU" altLang="ru-RU" sz="2800"/>
              <a:t>и  </a:t>
            </a:r>
            <a:r>
              <a:rPr lang="en-US" altLang="ru-RU" sz="2800"/>
              <a:t>                         </a:t>
            </a:r>
            <a:r>
              <a:rPr lang="ru-RU" altLang="ru-RU" sz="2800"/>
              <a:t>получим </a:t>
            </a:r>
            <a:endParaRPr lang="en-US" altLang="ru-RU" sz="2800"/>
          </a:p>
          <a:p>
            <a:pPr>
              <a:buFont typeface="Wingdings" pitchFamily="2" charset="2"/>
              <a:buNone/>
            </a:pPr>
            <a:r>
              <a:rPr lang="en-US" altLang="ru-RU" sz="2800"/>
              <a:t>                                                              </a:t>
            </a:r>
            <a:r>
              <a:rPr lang="ru-RU" altLang="ru-RU" sz="2800"/>
              <a:t>. </a:t>
            </a:r>
            <a:endParaRPr lang="en-US" altLang="ru-RU" sz="2800"/>
          </a:p>
          <a:p>
            <a:endParaRPr lang="en-US" altLang="ru-RU" sz="2800"/>
          </a:p>
          <a:p>
            <a:pPr>
              <a:buFont typeface="Wingdings" pitchFamily="2" charset="2"/>
              <a:buNone/>
            </a:pPr>
            <a:r>
              <a:rPr lang="ru-RU" altLang="ru-RU" sz="2800"/>
              <a:t>	В точке                                        </a:t>
            </a:r>
          </a:p>
          <a:p>
            <a:pPr>
              <a:buFont typeface="Wingdings" pitchFamily="2" charset="2"/>
              <a:buNone/>
            </a:pPr>
            <a:r>
              <a:rPr lang="ru-RU" altLang="ru-RU" sz="2800"/>
              <a:t>	Значение функции  равно 33</a:t>
            </a:r>
            <a:r>
              <a:rPr lang="en-US" altLang="ru-RU" sz="2800"/>
              <a:t>.</a:t>
            </a:r>
            <a:r>
              <a:rPr lang="ru-RU" altLang="ru-RU" sz="2800"/>
              <a:t>95377, а полинома – 33</a:t>
            </a:r>
            <a:r>
              <a:rPr lang="en-US" altLang="ru-RU" sz="2800"/>
              <a:t>.</a:t>
            </a:r>
            <a:r>
              <a:rPr lang="ru-RU" altLang="ru-RU" sz="2800"/>
              <a:t>95344.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413000" y="1557338"/>
          <a:ext cx="1511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1" name="Формула" r:id="rId3" imgW="533169" imgH="228501" progId="Equation.3">
                  <p:embed/>
                </p:oleObj>
              </mc:Choice>
              <mc:Fallback>
                <p:oleObj name="Формула" r:id="rId3" imgW="533169" imgH="22850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1557338"/>
                        <a:ext cx="15113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4284663" y="1557338"/>
          <a:ext cx="251936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2" name="Формула" r:id="rId5" imgW="927100" imgH="228600" progId="Equation.3">
                  <p:embed/>
                </p:oleObj>
              </mc:Choice>
              <mc:Fallback>
                <p:oleObj name="Формула" r:id="rId5" imgW="9271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1557338"/>
                        <a:ext cx="2519362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1476375" y="2133600"/>
          <a:ext cx="4032250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3" name="Формула" r:id="rId7" imgW="1536033" imgH="393529" progId="Equation.3">
                  <p:embed/>
                </p:oleObj>
              </mc:Choice>
              <mc:Fallback>
                <p:oleObj name="Формула" r:id="rId7" imgW="1536033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133600"/>
                        <a:ext cx="4032250" cy="1027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802" name="Object 10"/>
          <p:cNvGraphicFramePr>
            <a:graphicFrameLocks noChangeAspect="1"/>
          </p:cNvGraphicFramePr>
          <p:nvPr/>
        </p:nvGraphicFramePr>
        <p:xfrm>
          <a:off x="2339975" y="3111500"/>
          <a:ext cx="2016125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4" name="Формула" r:id="rId9" imgW="685800" imgH="241300" progId="Equation.3">
                  <p:embed/>
                </p:oleObj>
              </mc:Choice>
              <mc:Fallback>
                <p:oleObj name="Формула" r:id="rId9" imgW="685800" imgH="241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111500"/>
                        <a:ext cx="2016125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3" name="Rectangle 11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altLang="ru-RU"/>
              <a:t>Тестовая функция </a:t>
            </a:r>
            <a:r>
              <a:rPr lang="en-US" altLang="ru-RU"/>
              <a:t>          </a:t>
            </a:r>
            <a:r>
              <a:rPr lang="ru-RU" altLang="ru-RU"/>
              <a:t>. 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805" name="Object 13"/>
          <p:cNvGraphicFramePr>
            <a:graphicFrameLocks noChangeAspect="1"/>
          </p:cNvGraphicFramePr>
          <p:nvPr/>
        </p:nvGraphicFramePr>
        <p:xfrm>
          <a:off x="4716463" y="260350"/>
          <a:ext cx="1439862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5" name="Формула" r:id="rId11" imgW="419100" imgH="228600" progId="Equation.3">
                  <p:embed/>
                </p:oleObj>
              </mc:Choice>
              <mc:Fallback>
                <p:oleObj name="Формула" r:id="rId11" imgW="41910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60350"/>
                        <a:ext cx="1439862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4356100" y="3867150"/>
            <a:ext cx="98583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5364163" y="3292475"/>
            <a:ext cx="987425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6372225" y="2716213"/>
            <a:ext cx="98583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6372225" y="2139950"/>
            <a:ext cx="985838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1763713" y="1708150"/>
          <a:ext cx="2889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79" name="Формула" r:id="rId3" imgW="126835" imgH="139518" progId="Equation.3">
                  <p:embed/>
                </p:oleObj>
              </mc:Choice>
              <mc:Fallback>
                <p:oleObj name="Формула" r:id="rId3" imgW="126835" imgH="1395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708150"/>
                        <a:ext cx="288925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3708400" y="1563688"/>
            <a:ext cx="1020763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7308850" y="1563688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69" name="Rectangle 9"/>
          <p:cNvSpPr>
            <a:spLocks noChangeArrowheads="1"/>
          </p:cNvSpPr>
          <p:nvPr/>
        </p:nvSpPr>
        <p:spPr bwMode="auto">
          <a:xfrm>
            <a:off x="6300788" y="1563688"/>
            <a:ext cx="9858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70" name="Rectangle 10"/>
          <p:cNvSpPr>
            <a:spLocks noChangeArrowheads="1"/>
          </p:cNvSpPr>
          <p:nvPr/>
        </p:nvSpPr>
        <p:spPr bwMode="auto">
          <a:xfrm>
            <a:off x="5335588" y="1563688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71" name="Rectangle 11"/>
          <p:cNvSpPr>
            <a:spLocks noChangeArrowheads="1"/>
          </p:cNvSpPr>
          <p:nvPr/>
        </p:nvSpPr>
        <p:spPr bwMode="auto">
          <a:xfrm>
            <a:off x="4370388" y="1563688"/>
            <a:ext cx="9858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3357563" y="1582738"/>
            <a:ext cx="99218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2336800" y="1563688"/>
            <a:ext cx="1020763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graphicFrame>
        <p:nvGraphicFramePr>
          <p:cNvPr id="66574" name="Object 14"/>
          <p:cNvGraphicFramePr>
            <a:graphicFrameLocks noChangeAspect="1"/>
          </p:cNvGraphicFramePr>
          <p:nvPr/>
        </p:nvGraphicFramePr>
        <p:xfrm>
          <a:off x="2700338" y="4968875"/>
          <a:ext cx="4556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80" name="Формула" r:id="rId5" imgW="177646" imgH="228402" progId="Equation.3">
                  <p:embed/>
                </p:oleObj>
              </mc:Choice>
              <mc:Fallback>
                <p:oleObj name="Формула" r:id="rId5" imgW="177646" imgH="228402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968875"/>
                        <a:ext cx="455612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3378200" y="2151063"/>
            <a:ext cx="992188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4356100" y="2181225"/>
            <a:ext cx="985838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77" name="Rectangle 17"/>
          <p:cNvSpPr>
            <a:spLocks noChangeArrowheads="1"/>
          </p:cNvSpPr>
          <p:nvPr/>
        </p:nvSpPr>
        <p:spPr bwMode="auto">
          <a:xfrm>
            <a:off x="2357438" y="2151063"/>
            <a:ext cx="1020762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78" name="Rectangle 18"/>
          <p:cNvSpPr>
            <a:spLocks noChangeArrowheads="1"/>
          </p:cNvSpPr>
          <p:nvPr/>
        </p:nvSpPr>
        <p:spPr bwMode="auto">
          <a:xfrm>
            <a:off x="5356225" y="2151063"/>
            <a:ext cx="987425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79" name="Rectangle 19"/>
          <p:cNvSpPr>
            <a:spLocks noChangeArrowheads="1"/>
          </p:cNvSpPr>
          <p:nvPr/>
        </p:nvSpPr>
        <p:spPr bwMode="auto">
          <a:xfrm>
            <a:off x="1336675" y="2720975"/>
            <a:ext cx="1020763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80" name="Rectangle 20"/>
          <p:cNvSpPr>
            <a:spLocks noChangeArrowheads="1"/>
          </p:cNvSpPr>
          <p:nvPr/>
        </p:nvSpPr>
        <p:spPr bwMode="auto">
          <a:xfrm>
            <a:off x="3378200" y="3859213"/>
            <a:ext cx="99218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81" name="Rectangle 21"/>
          <p:cNvSpPr>
            <a:spLocks noChangeArrowheads="1"/>
          </p:cNvSpPr>
          <p:nvPr/>
        </p:nvSpPr>
        <p:spPr bwMode="auto">
          <a:xfrm>
            <a:off x="2357438" y="3859213"/>
            <a:ext cx="1020762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82" name="Rectangle 22"/>
          <p:cNvSpPr>
            <a:spLocks noChangeArrowheads="1"/>
          </p:cNvSpPr>
          <p:nvPr/>
        </p:nvSpPr>
        <p:spPr bwMode="auto">
          <a:xfrm>
            <a:off x="3378200" y="3289300"/>
            <a:ext cx="992188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83" name="Rectangle 23"/>
          <p:cNvSpPr>
            <a:spLocks noChangeArrowheads="1"/>
          </p:cNvSpPr>
          <p:nvPr/>
        </p:nvSpPr>
        <p:spPr bwMode="auto">
          <a:xfrm>
            <a:off x="4370388" y="2720975"/>
            <a:ext cx="9858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84" name="Rectangle 24"/>
          <p:cNvSpPr>
            <a:spLocks noChangeArrowheads="1"/>
          </p:cNvSpPr>
          <p:nvPr/>
        </p:nvSpPr>
        <p:spPr bwMode="auto">
          <a:xfrm>
            <a:off x="1331913" y="4413250"/>
            <a:ext cx="1020762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85" name="Rectangle 25"/>
          <p:cNvSpPr>
            <a:spLocks noChangeArrowheads="1"/>
          </p:cNvSpPr>
          <p:nvPr/>
        </p:nvSpPr>
        <p:spPr bwMode="auto">
          <a:xfrm>
            <a:off x="2339975" y="4989513"/>
            <a:ext cx="1020763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586" name="Rectangle 26"/>
          <p:cNvSpPr>
            <a:spLocks noChangeArrowheads="1"/>
          </p:cNvSpPr>
          <p:nvPr/>
        </p:nvSpPr>
        <p:spPr bwMode="auto">
          <a:xfrm>
            <a:off x="3378200" y="4427538"/>
            <a:ext cx="992188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graphicFrame>
        <p:nvGraphicFramePr>
          <p:cNvPr id="66587" name="Object 27"/>
          <p:cNvGraphicFramePr>
            <a:graphicFrameLocks noChangeAspect="1"/>
          </p:cNvGraphicFramePr>
          <p:nvPr/>
        </p:nvGraphicFramePr>
        <p:xfrm>
          <a:off x="2670175" y="1676400"/>
          <a:ext cx="3175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81" name="Формула" r:id="rId7" imgW="139579" imgH="164957" progId="Equation.3">
                  <p:embed/>
                </p:oleObj>
              </mc:Choice>
              <mc:Fallback>
                <p:oleObj name="Формула" r:id="rId7" imgW="139579" imgH="164957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0175" y="1676400"/>
                        <a:ext cx="3175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88" name="Object 28"/>
          <p:cNvGraphicFramePr>
            <a:graphicFrameLocks noChangeAspect="1"/>
          </p:cNvGraphicFramePr>
          <p:nvPr/>
        </p:nvGraphicFramePr>
        <p:xfrm>
          <a:off x="3563938" y="1577975"/>
          <a:ext cx="50323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82" name="Формула" r:id="rId9" imgW="215713" imgH="203024" progId="Equation.3">
                  <p:embed/>
                </p:oleObj>
              </mc:Choice>
              <mc:Fallback>
                <p:oleObj name="Формула" r:id="rId9" imgW="215713" imgH="203024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577975"/>
                        <a:ext cx="503237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89" name="Object 29"/>
          <p:cNvGraphicFramePr>
            <a:graphicFrameLocks noChangeAspect="1"/>
          </p:cNvGraphicFramePr>
          <p:nvPr/>
        </p:nvGraphicFramePr>
        <p:xfrm>
          <a:off x="4643438" y="1557338"/>
          <a:ext cx="581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83" name="Формула" r:id="rId11" imgW="279400" imgH="228600" progId="Equation.3">
                  <p:embed/>
                </p:oleObj>
              </mc:Choice>
              <mc:Fallback>
                <p:oleObj name="Формула" r:id="rId11" imgW="279400" imgH="2286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1557338"/>
                        <a:ext cx="58102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93" name="Object 33"/>
          <p:cNvGraphicFramePr>
            <a:graphicFrameLocks noChangeAspect="1"/>
          </p:cNvGraphicFramePr>
          <p:nvPr/>
        </p:nvGraphicFramePr>
        <p:xfrm>
          <a:off x="1725613" y="2179638"/>
          <a:ext cx="3984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84" name="Формула" r:id="rId13" imgW="177646" imgH="228402" progId="Equation.3">
                  <p:embed/>
                </p:oleObj>
              </mc:Choice>
              <mc:Fallback>
                <p:oleObj name="Формула" r:id="rId13" imgW="177646" imgH="228402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3" y="2179638"/>
                        <a:ext cx="3984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94" name="Object 34"/>
          <p:cNvGraphicFramePr>
            <a:graphicFrameLocks noChangeAspect="1"/>
          </p:cNvGraphicFramePr>
          <p:nvPr/>
        </p:nvGraphicFramePr>
        <p:xfrm>
          <a:off x="2660650" y="2179638"/>
          <a:ext cx="3984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85" name="Формула" r:id="rId15" imgW="177646" imgH="228402" progId="Equation.3">
                  <p:embed/>
                </p:oleObj>
              </mc:Choice>
              <mc:Fallback>
                <p:oleObj name="Формула" r:id="rId15" imgW="177646" imgH="228402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2179638"/>
                        <a:ext cx="3984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95" name="Object 35"/>
          <p:cNvGraphicFramePr>
            <a:graphicFrameLocks noChangeAspect="1"/>
          </p:cNvGraphicFramePr>
          <p:nvPr/>
        </p:nvGraphicFramePr>
        <p:xfrm>
          <a:off x="3641725" y="2257425"/>
          <a:ext cx="49847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86" name="Формула" r:id="rId17" imgW="266584" imgH="228501" progId="Equation.3">
                  <p:embed/>
                </p:oleObj>
              </mc:Choice>
              <mc:Fallback>
                <p:oleObj name="Формула" r:id="rId17" imgW="266584" imgH="228501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2257425"/>
                        <a:ext cx="498475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96" name="Object 36"/>
          <p:cNvGraphicFramePr>
            <a:graphicFrameLocks noChangeAspect="1"/>
          </p:cNvGraphicFramePr>
          <p:nvPr/>
        </p:nvGraphicFramePr>
        <p:xfrm>
          <a:off x="4419600" y="2214563"/>
          <a:ext cx="6572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87" name="Формула" r:id="rId19" imgW="330057" imgH="241195" progId="Equation.3">
                  <p:embed/>
                </p:oleObj>
              </mc:Choice>
              <mc:Fallback>
                <p:oleObj name="Формула" r:id="rId19" imgW="330057" imgH="241195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214563"/>
                        <a:ext cx="65722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00" name="Object 40"/>
          <p:cNvGraphicFramePr>
            <a:graphicFrameLocks noChangeAspect="1"/>
          </p:cNvGraphicFramePr>
          <p:nvPr/>
        </p:nvGraphicFramePr>
        <p:xfrm>
          <a:off x="1774825" y="2757488"/>
          <a:ext cx="3492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88" name="Формула" r:id="rId21" imgW="152268" imgH="215713" progId="Equation.3">
                  <p:embed/>
                </p:oleObj>
              </mc:Choice>
              <mc:Fallback>
                <p:oleObj name="Формула" r:id="rId21" imgW="152268" imgH="215713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2757488"/>
                        <a:ext cx="34925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01" name="Object 41"/>
          <p:cNvGraphicFramePr>
            <a:graphicFrameLocks noChangeAspect="1"/>
          </p:cNvGraphicFramePr>
          <p:nvPr/>
        </p:nvGraphicFramePr>
        <p:xfrm>
          <a:off x="2760663" y="2686050"/>
          <a:ext cx="3714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89" name="Формула" r:id="rId23" imgW="164885" imgH="215619" progId="Equation.3">
                  <p:embed/>
                </p:oleObj>
              </mc:Choice>
              <mc:Fallback>
                <p:oleObj name="Формула" r:id="rId23" imgW="164885" imgH="215619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0663" y="2686050"/>
                        <a:ext cx="37147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02" name="Object 42"/>
          <p:cNvGraphicFramePr>
            <a:graphicFrameLocks noChangeAspect="1"/>
          </p:cNvGraphicFramePr>
          <p:nvPr/>
        </p:nvGraphicFramePr>
        <p:xfrm>
          <a:off x="3636963" y="2800350"/>
          <a:ext cx="50323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90" name="Формула" r:id="rId25" imgW="241091" imgH="215713" progId="Equation.3">
                  <p:embed/>
                </p:oleObj>
              </mc:Choice>
              <mc:Fallback>
                <p:oleObj name="Формула" r:id="rId25" imgW="241091" imgH="215713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2800350"/>
                        <a:ext cx="503237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03" name="Object 43"/>
          <p:cNvGraphicFramePr>
            <a:graphicFrameLocks noChangeAspect="1"/>
          </p:cNvGraphicFramePr>
          <p:nvPr/>
        </p:nvGraphicFramePr>
        <p:xfrm>
          <a:off x="4516438" y="2728913"/>
          <a:ext cx="6318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91" name="Формула" r:id="rId27" imgW="317362" imgH="228501" progId="Equation.3">
                  <p:embed/>
                </p:oleObj>
              </mc:Choice>
              <mc:Fallback>
                <p:oleObj name="Формула" r:id="rId27" imgW="317362" imgH="228501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2728913"/>
                        <a:ext cx="63182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06" name="Object 46"/>
          <p:cNvGraphicFramePr>
            <a:graphicFrameLocks noChangeAspect="1"/>
          </p:cNvGraphicFramePr>
          <p:nvPr/>
        </p:nvGraphicFramePr>
        <p:xfrm>
          <a:off x="1839913" y="3333750"/>
          <a:ext cx="355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92" name="Формула" r:id="rId29" imgW="177569" imgH="215619" progId="Equation.3">
                  <p:embed/>
                </p:oleObj>
              </mc:Choice>
              <mc:Fallback>
                <p:oleObj name="Формула" r:id="rId29" imgW="177569" imgH="215619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3333750"/>
                        <a:ext cx="355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07" name="Object 47"/>
          <p:cNvGraphicFramePr>
            <a:graphicFrameLocks noChangeAspect="1"/>
          </p:cNvGraphicFramePr>
          <p:nvPr/>
        </p:nvGraphicFramePr>
        <p:xfrm>
          <a:off x="2735263" y="3333750"/>
          <a:ext cx="3778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93" name="Формула" r:id="rId31" imgW="190335" imgH="215713" progId="Equation.3">
                  <p:embed/>
                </p:oleObj>
              </mc:Choice>
              <mc:Fallback>
                <p:oleObj name="Формула" r:id="rId31" imgW="190335" imgH="215713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3333750"/>
                        <a:ext cx="37782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08" name="Object 48"/>
          <p:cNvGraphicFramePr>
            <a:graphicFrameLocks noChangeAspect="1"/>
          </p:cNvGraphicFramePr>
          <p:nvPr/>
        </p:nvGraphicFramePr>
        <p:xfrm>
          <a:off x="3641725" y="3297238"/>
          <a:ext cx="569913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94" name="Формула" r:id="rId33" imgW="266353" imgH="215619" progId="Equation.3">
                  <p:embed/>
                </p:oleObj>
              </mc:Choice>
              <mc:Fallback>
                <p:oleObj name="Формула" r:id="rId33" imgW="266353" imgH="215619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3297238"/>
                        <a:ext cx="569913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09" name="Object 49"/>
          <p:cNvGraphicFramePr>
            <a:graphicFrameLocks noChangeAspect="1"/>
          </p:cNvGraphicFramePr>
          <p:nvPr/>
        </p:nvGraphicFramePr>
        <p:xfrm>
          <a:off x="4491038" y="3260725"/>
          <a:ext cx="72866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95" name="Формула" r:id="rId35" imgW="330200" imgH="228600" progId="Equation.3">
                  <p:embed/>
                </p:oleObj>
              </mc:Choice>
              <mc:Fallback>
                <p:oleObj name="Формула" r:id="rId35" imgW="330200" imgH="2286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038" y="3260725"/>
                        <a:ext cx="728662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1" name="Object 51"/>
          <p:cNvGraphicFramePr>
            <a:graphicFrameLocks noChangeAspect="1"/>
          </p:cNvGraphicFramePr>
          <p:nvPr/>
        </p:nvGraphicFramePr>
        <p:xfrm>
          <a:off x="1765300" y="3910013"/>
          <a:ext cx="3556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96" name="Формула" r:id="rId37" imgW="165028" imgH="228501" progId="Equation.3">
                  <p:embed/>
                </p:oleObj>
              </mc:Choice>
              <mc:Fallback>
                <p:oleObj name="Формула" r:id="rId37" imgW="165028" imgH="228501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3910013"/>
                        <a:ext cx="35560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2" name="Object 52"/>
          <p:cNvGraphicFramePr>
            <a:graphicFrameLocks noChangeAspect="1"/>
          </p:cNvGraphicFramePr>
          <p:nvPr/>
        </p:nvGraphicFramePr>
        <p:xfrm>
          <a:off x="2733675" y="3836988"/>
          <a:ext cx="39846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97" name="Формула" r:id="rId39" imgW="177646" imgH="228402" progId="Equation.3">
                  <p:embed/>
                </p:oleObj>
              </mc:Choice>
              <mc:Fallback>
                <p:oleObj name="Формула" r:id="rId39" imgW="177646" imgH="228402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3675" y="3836988"/>
                        <a:ext cx="398463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3" name="Object 53"/>
          <p:cNvGraphicFramePr>
            <a:graphicFrameLocks noChangeAspect="1"/>
          </p:cNvGraphicFramePr>
          <p:nvPr/>
        </p:nvGraphicFramePr>
        <p:xfrm>
          <a:off x="3568700" y="3836988"/>
          <a:ext cx="5715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98" name="Формула" r:id="rId41" imgW="253890" imgH="228501" progId="Equation.3">
                  <p:embed/>
                </p:oleObj>
              </mc:Choice>
              <mc:Fallback>
                <p:oleObj name="Формула" r:id="rId41" imgW="253890" imgH="228501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3836988"/>
                        <a:ext cx="571500" cy="50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4" name="Object 54"/>
          <p:cNvGraphicFramePr>
            <a:graphicFrameLocks noChangeAspect="1"/>
          </p:cNvGraphicFramePr>
          <p:nvPr/>
        </p:nvGraphicFramePr>
        <p:xfrm>
          <a:off x="4500563" y="3825875"/>
          <a:ext cx="71913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99" name="Формула" r:id="rId43" imgW="330057" imgH="241195" progId="Equation.3">
                  <p:embed/>
                </p:oleObj>
              </mc:Choice>
              <mc:Fallback>
                <p:oleObj name="Формула" r:id="rId43" imgW="330057" imgH="241195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825875"/>
                        <a:ext cx="719137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5" name="Object 55"/>
          <p:cNvGraphicFramePr>
            <a:graphicFrameLocks noChangeAspect="1"/>
          </p:cNvGraphicFramePr>
          <p:nvPr/>
        </p:nvGraphicFramePr>
        <p:xfrm>
          <a:off x="1779588" y="4413250"/>
          <a:ext cx="41433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00" name="Формула" r:id="rId45" imgW="177569" imgH="215619" progId="Equation.3">
                  <p:embed/>
                </p:oleObj>
              </mc:Choice>
              <mc:Fallback>
                <p:oleObj name="Формула" r:id="rId45" imgW="177569" imgH="215619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8" y="4413250"/>
                        <a:ext cx="414337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6" name="Object 56"/>
          <p:cNvGraphicFramePr>
            <a:graphicFrameLocks noChangeAspect="1"/>
          </p:cNvGraphicFramePr>
          <p:nvPr/>
        </p:nvGraphicFramePr>
        <p:xfrm>
          <a:off x="2762250" y="4340225"/>
          <a:ext cx="4413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01" name="Формула" r:id="rId47" imgW="190335" imgH="215713" progId="Equation.3">
                  <p:embed/>
                </p:oleObj>
              </mc:Choice>
              <mc:Fallback>
                <p:oleObj name="Формула" r:id="rId47" imgW="190335" imgH="215713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4340225"/>
                        <a:ext cx="4413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7" name="Object 57"/>
          <p:cNvGraphicFramePr>
            <a:graphicFrameLocks noChangeAspect="1"/>
          </p:cNvGraphicFramePr>
          <p:nvPr/>
        </p:nvGraphicFramePr>
        <p:xfrm>
          <a:off x="3570288" y="4413250"/>
          <a:ext cx="569912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02" name="Формула" r:id="rId49" imgW="266353" imgH="215619" progId="Equation.3">
                  <p:embed/>
                </p:oleObj>
              </mc:Choice>
              <mc:Fallback>
                <p:oleObj name="Формула" r:id="rId49" imgW="266353" imgH="215619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4413250"/>
                        <a:ext cx="569912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8" name="Object 58"/>
          <p:cNvGraphicFramePr>
            <a:graphicFrameLocks noChangeAspect="1"/>
          </p:cNvGraphicFramePr>
          <p:nvPr/>
        </p:nvGraphicFramePr>
        <p:xfrm>
          <a:off x="1763713" y="4918075"/>
          <a:ext cx="406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03" name="Формула" r:id="rId51" imgW="165028" imgH="228501" progId="Equation.3">
                  <p:embed/>
                </p:oleObj>
              </mc:Choice>
              <mc:Fallback>
                <p:oleObj name="Формула" r:id="rId51" imgW="165028" imgH="228501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4918075"/>
                        <a:ext cx="40640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19" name="Line 59"/>
          <p:cNvSpPr>
            <a:spLocks noChangeShapeType="1"/>
          </p:cNvSpPr>
          <p:nvPr/>
        </p:nvSpPr>
        <p:spPr bwMode="auto">
          <a:xfrm>
            <a:off x="2967038" y="2322513"/>
            <a:ext cx="596900" cy="15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623" name="Line 63"/>
          <p:cNvSpPr>
            <a:spLocks noChangeShapeType="1"/>
          </p:cNvSpPr>
          <p:nvPr/>
        </p:nvSpPr>
        <p:spPr bwMode="auto">
          <a:xfrm>
            <a:off x="3971925" y="2322513"/>
            <a:ext cx="600075" cy="15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629" name="Rectangle 69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30" name="Rectangle 70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31" name="Rectangle 71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32" name="Rectangle 72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33" name="Rectangle 73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34" name="Rectangle 74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35" name="Rectangle 75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36" name="Rectangle 76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37" name="Rectangle 77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38" name="Rectangle 78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39" name="Rectangle 79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40" name="Rectangle 80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41" name="Rectangle 81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42" name="Rectangle 82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43" name="Rectangle 83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44" name="Rectangle 84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45" name="Rectangle 85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46" name="Rectangle 86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47" name="Rectangle 87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48" name="Rectangle 88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49" name="Rectangle 89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50" name="Rectangle 90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51" name="Rectangle 91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52" name="Rectangle 92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53" name="Rectangle 93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54" name="Rectangle 94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55" name="Rectangle 95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56" name="Rectangle 96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57" name="Rectangle 97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58" name="Rectangle 98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59" name="Rectangle 99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60" name="Rectangle 100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61" name="Rectangle 101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62" name="Rectangle 102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63" name="Rectangle 103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64" name="Rectangle 104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65" name="Rectangle 105"/>
          <p:cNvSpPr>
            <a:spLocks noChangeArrowheads="1"/>
          </p:cNvSpPr>
          <p:nvPr/>
        </p:nvSpPr>
        <p:spPr bwMode="auto">
          <a:xfrm>
            <a:off x="1336675" y="1582738"/>
            <a:ext cx="987425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66" name="Rectangle 106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67" name="Rectangle 107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68" name="Rectangle 108"/>
          <p:cNvSpPr>
            <a:spLocks noChangeArrowheads="1"/>
          </p:cNvSpPr>
          <p:nvPr/>
        </p:nvSpPr>
        <p:spPr bwMode="auto">
          <a:xfrm>
            <a:off x="1336675" y="158273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69" name="Rectangle 109"/>
          <p:cNvSpPr>
            <a:spLocks noChangeArrowheads="1"/>
          </p:cNvSpPr>
          <p:nvPr/>
        </p:nvSpPr>
        <p:spPr bwMode="auto">
          <a:xfrm>
            <a:off x="1336675" y="1582738"/>
            <a:ext cx="992188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70" name="Rectangle 110"/>
          <p:cNvSpPr>
            <a:spLocks noChangeArrowheads="1"/>
          </p:cNvSpPr>
          <p:nvPr/>
        </p:nvSpPr>
        <p:spPr bwMode="auto">
          <a:xfrm>
            <a:off x="1336675" y="1582738"/>
            <a:ext cx="102076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71" name="Rectangle 111"/>
          <p:cNvSpPr>
            <a:spLocks noChangeArrowheads="1"/>
          </p:cNvSpPr>
          <p:nvPr/>
        </p:nvSpPr>
        <p:spPr bwMode="auto">
          <a:xfrm>
            <a:off x="1331913" y="1563688"/>
            <a:ext cx="1022350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72" name="Rectangle 112"/>
          <p:cNvSpPr>
            <a:spLocks noChangeArrowheads="1"/>
          </p:cNvSpPr>
          <p:nvPr/>
        </p:nvSpPr>
        <p:spPr bwMode="auto">
          <a:xfrm>
            <a:off x="7308850" y="5019675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73" name="Rectangle 113"/>
          <p:cNvSpPr>
            <a:spLocks noChangeArrowheads="1"/>
          </p:cNvSpPr>
          <p:nvPr/>
        </p:nvSpPr>
        <p:spPr bwMode="auto">
          <a:xfrm>
            <a:off x="6343650" y="5049838"/>
            <a:ext cx="98583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74" name="Rectangle 114"/>
          <p:cNvSpPr>
            <a:spLocks noChangeArrowheads="1"/>
          </p:cNvSpPr>
          <p:nvPr/>
        </p:nvSpPr>
        <p:spPr bwMode="auto">
          <a:xfrm>
            <a:off x="5356225" y="5049838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75" name="Rectangle 115"/>
          <p:cNvSpPr>
            <a:spLocks noChangeArrowheads="1"/>
          </p:cNvSpPr>
          <p:nvPr/>
        </p:nvSpPr>
        <p:spPr bwMode="auto">
          <a:xfrm>
            <a:off x="4370388" y="5049838"/>
            <a:ext cx="9858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76" name="Rectangle 116"/>
          <p:cNvSpPr>
            <a:spLocks noChangeArrowheads="1"/>
          </p:cNvSpPr>
          <p:nvPr/>
        </p:nvSpPr>
        <p:spPr bwMode="auto">
          <a:xfrm>
            <a:off x="3378200" y="5049838"/>
            <a:ext cx="99218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77" name="Rectangle 117"/>
          <p:cNvSpPr>
            <a:spLocks noChangeArrowheads="1"/>
          </p:cNvSpPr>
          <p:nvPr/>
        </p:nvSpPr>
        <p:spPr bwMode="auto">
          <a:xfrm>
            <a:off x="1331913" y="5019675"/>
            <a:ext cx="1020762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78" name="Rectangle 118"/>
          <p:cNvSpPr>
            <a:spLocks noChangeArrowheads="1"/>
          </p:cNvSpPr>
          <p:nvPr/>
        </p:nvSpPr>
        <p:spPr bwMode="auto">
          <a:xfrm>
            <a:off x="7329488" y="4427538"/>
            <a:ext cx="987425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79" name="Rectangle 119"/>
          <p:cNvSpPr>
            <a:spLocks noChangeArrowheads="1"/>
          </p:cNvSpPr>
          <p:nvPr/>
        </p:nvSpPr>
        <p:spPr bwMode="auto">
          <a:xfrm>
            <a:off x="6343650" y="4427538"/>
            <a:ext cx="985838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80" name="Rectangle 120"/>
          <p:cNvSpPr>
            <a:spLocks noChangeArrowheads="1"/>
          </p:cNvSpPr>
          <p:nvPr/>
        </p:nvSpPr>
        <p:spPr bwMode="auto">
          <a:xfrm>
            <a:off x="5356225" y="4427538"/>
            <a:ext cx="987425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81" name="Rectangle 121"/>
          <p:cNvSpPr>
            <a:spLocks noChangeArrowheads="1"/>
          </p:cNvSpPr>
          <p:nvPr/>
        </p:nvSpPr>
        <p:spPr bwMode="auto">
          <a:xfrm>
            <a:off x="4370388" y="4427538"/>
            <a:ext cx="985837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82" name="Rectangle 122"/>
          <p:cNvSpPr>
            <a:spLocks noChangeArrowheads="1"/>
          </p:cNvSpPr>
          <p:nvPr/>
        </p:nvSpPr>
        <p:spPr bwMode="auto">
          <a:xfrm>
            <a:off x="2357438" y="4427538"/>
            <a:ext cx="1020762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83" name="Rectangle 123"/>
          <p:cNvSpPr>
            <a:spLocks noChangeArrowheads="1"/>
          </p:cNvSpPr>
          <p:nvPr/>
        </p:nvSpPr>
        <p:spPr bwMode="auto">
          <a:xfrm>
            <a:off x="7329488" y="3859213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84" name="Rectangle 124"/>
          <p:cNvSpPr>
            <a:spLocks noChangeArrowheads="1"/>
          </p:cNvSpPr>
          <p:nvPr/>
        </p:nvSpPr>
        <p:spPr bwMode="auto">
          <a:xfrm>
            <a:off x="6343650" y="3859213"/>
            <a:ext cx="98583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85" name="Rectangle 125"/>
          <p:cNvSpPr>
            <a:spLocks noChangeArrowheads="1"/>
          </p:cNvSpPr>
          <p:nvPr/>
        </p:nvSpPr>
        <p:spPr bwMode="auto">
          <a:xfrm>
            <a:off x="5356225" y="3859213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86" name="Rectangle 126"/>
          <p:cNvSpPr>
            <a:spLocks noChangeArrowheads="1"/>
          </p:cNvSpPr>
          <p:nvPr/>
        </p:nvSpPr>
        <p:spPr bwMode="auto">
          <a:xfrm>
            <a:off x="1336675" y="3859213"/>
            <a:ext cx="1020763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87" name="Rectangle 127"/>
          <p:cNvSpPr>
            <a:spLocks noChangeArrowheads="1"/>
          </p:cNvSpPr>
          <p:nvPr/>
        </p:nvSpPr>
        <p:spPr bwMode="auto">
          <a:xfrm>
            <a:off x="7329488" y="3289300"/>
            <a:ext cx="987425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88" name="Rectangle 128"/>
          <p:cNvSpPr>
            <a:spLocks noChangeArrowheads="1"/>
          </p:cNvSpPr>
          <p:nvPr/>
        </p:nvSpPr>
        <p:spPr bwMode="auto">
          <a:xfrm>
            <a:off x="6343650" y="3289300"/>
            <a:ext cx="985838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89" name="Rectangle 129"/>
          <p:cNvSpPr>
            <a:spLocks noChangeArrowheads="1"/>
          </p:cNvSpPr>
          <p:nvPr/>
        </p:nvSpPr>
        <p:spPr bwMode="auto">
          <a:xfrm>
            <a:off x="0" y="3429000"/>
            <a:ext cx="985838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90" name="Rectangle 130"/>
          <p:cNvSpPr>
            <a:spLocks noChangeArrowheads="1"/>
          </p:cNvSpPr>
          <p:nvPr/>
        </p:nvSpPr>
        <p:spPr bwMode="auto">
          <a:xfrm>
            <a:off x="2357438" y="3289300"/>
            <a:ext cx="1020762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91" name="Rectangle 131"/>
          <p:cNvSpPr>
            <a:spLocks noChangeArrowheads="1"/>
          </p:cNvSpPr>
          <p:nvPr/>
        </p:nvSpPr>
        <p:spPr bwMode="auto">
          <a:xfrm>
            <a:off x="1336675" y="3289300"/>
            <a:ext cx="1020763" cy="56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92" name="Rectangle 132"/>
          <p:cNvSpPr>
            <a:spLocks noChangeArrowheads="1"/>
          </p:cNvSpPr>
          <p:nvPr/>
        </p:nvSpPr>
        <p:spPr bwMode="auto">
          <a:xfrm>
            <a:off x="7329488" y="2720975"/>
            <a:ext cx="9874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94" name="Rectangle 134"/>
          <p:cNvSpPr>
            <a:spLocks noChangeArrowheads="1"/>
          </p:cNvSpPr>
          <p:nvPr/>
        </p:nvSpPr>
        <p:spPr bwMode="auto">
          <a:xfrm>
            <a:off x="0" y="3429000"/>
            <a:ext cx="99218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95" name="Rectangle 135"/>
          <p:cNvSpPr>
            <a:spLocks noChangeArrowheads="1"/>
          </p:cNvSpPr>
          <p:nvPr/>
        </p:nvSpPr>
        <p:spPr bwMode="auto">
          <a:xfrm>
            <a:off x="2357438" y="2720975"/>
            <a:ext cx="1020762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97" name="Rectangle 137"/>
          <p:cNvSpPr>
            <a:spLocks noChangeArrowheads="1"/>
          </p:cNvSpPr>
          <p:nvPr/>
        </p:nvSpPr>
        <p:spPr bwMode="auto">
          <a:xfrm>
            <a:off x="1336675" y="2151063"/>
            <a:ext cx="1020763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</a:defRPr>
            </a:lvl1pPr>
            <a:lvl2pPr indent="-11271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indent="-24288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indent="-487363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indent="-487363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66698" name="Line 138"/>
          <p:cNvSpPr>
            <a:spLocks noChangeShapeType="1"/>
          </p:cNvSpPr>
          <p:nvPr/>
        </p:nvSpPr>
        <p:spPr bwMode="auto">
          <a:xfrm>
            <a:off x="1331913" y="1563688"/>
            <a:ext cx="6980237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699" name="Line 139"/>
          <p:cNvSpPr>
            <a:spLocks noChangeShapeType="1"/>
          </p:cNvSpPr>
          <p:nvPr/>
        </p:nvSpPr>
        <p:spPr bwMode="auto">
          <a:xfrm>
            <a:off x="1331913" y="5618163"/>
            <a:ext cx="698023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00" name="Line 140"/>
          <p:cNvSpPr>
            <a:spLocks noChangeShapeType="1"/>
          </p:cNvSpPr>
          <p:nvPr/>
        </p:nvSpPr>
        <p:spPr bwMode="auto">
          <a:xfrm>
            <a:off x="1331913" y="156368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01" name="Line 141"/>
          <p:cNvSpPr>
            <a:spLocks noChangeShapeType="1"/>
          </p:cNvSpPr>
          <p:nvPr/>
        </p:nvSpPr>
        <p:spPr bwMode="auto">
          <a:xfrm>
            <a:off x="8316913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02" name="Line 142"/>
          <p:cNvSpPr>
            <a:spLocks noChangeShapeType="1"/>
          </p:cNvSpPr>
          <p:nvPr/>
        </p:nvSpPr>
        <p:spPr bwMode="auto">
          <a:xfrm>
            <a:off x="1331913" y="2181225"/>
            <a:ext cx="6980237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03" name="Line 143"/>
          <p:cNvSpPr>
            <a:spLocks noChangeShapeType="1"/>
          </p:cNvSpPr>
          <p:nvPr/>
        </p:nvSpPr>
        <p:spPr bwMode="auto">
          <a:xfrm>
            <a:off x="1336675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04" name="Line 144"/>
          <p:cNvSpPr>
            <a:spLocks noChangeShapeType="1"/>
          </p:cNvSpPr>
          <p:nvPr/>
        </p:nvSpPr>
        <p:spPr bwMode="auto">
          <a:xfrm>
            <a:off x="2339975" y="156368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05" name="Line 145"/>
          <p:cNvSpPr>
            <a:spLocks noChangeShapeType="1"/>
          </p:cNvSpPr>
          <p:nvPr/>
        </p:nvSpPr>
        <p:spPr bwMode="auto">
          <a:xfrm>
            <a:off x="3348038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06" name="Line 146"/>
          <p:cNvSpPr>
            <a:spLocks noChangeShapeType="1"/>
          </p:cNvSpPr>
          <p:nvPr/>
        </p:nvSpPr>
        <p:spPr bwMode="auto">
          <a:xfrm>
            <a:off x="4370388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07" name="Line 147"/>
          <p:cNvSpPr>
            <a:spLocks noChangeShapeType="1"/>
          </p:cNvSpPr>
          <p:nvPr/>
        </p:nvSpPr>
        <p:spPr bwMode="auto">
          <a:xfrm>
            <a:off x="5356225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08" name="Line 148"/>
          <p:cNvSpPr>
            <a:spLocks noChangeShapeType="1"/>
          </p:cNvSpPr>
          <p:nvPr/>
        </p:nvSpPr>
        <p:spPr bwMode="auto">
          <a:xfrm>
            <a:off x="6343650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09" name="Line 149"/>
          <p:cNvSpPr>
            <a:spLocks noChangeShapeType="1"/>
          </p:cNvSpPr>
          <p:nvPr/>
        </p:nvSpPr>
        <p:spPr bwMode="auto">
          <a:xfrm>
            <a:off x="7329488" y="1582738"/>
            <a:ext cx="0" cy="568325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10" name="Line 150"/>
          <p:cNvSpPr>
            <a:spLocks noChangeShapeType="1"/>
          </p:cNvSpPr>
          <p:nvPr/>
        </p:nvSpPr>
        <p:spPr bwMode="auto">
          <a:xfrm>
            <a:off x="8316913" y="2139950"/>
            <a:ext cx="0" cy="3414713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11" name="Line 151"/>
          <p:cNvSpPr>
            <a:spLocks noChangeShapeType="1"/>
          </p:cNvSpPr>
          <p:nvPr/>
        </p:nvSpPr>
        <p:spPr bwMode="auto">
          <a:xfrm>
            <a:off x="1331913" y="2755900"/>
            <a:ext cx="698023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12" name="Line 152"/>
          <p:cNvSpPr>
            <a:spLocks noChangeShapeType="1"/>
          </p:cNvSpPr>
          <p:nvPr/>
        </p:nvSpPr>
        <p:spPr bwMode="auto">
          <a:xfrm>
            <a:off x="2357438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13" name="Line 153"/>
          <p:cNvSpPr>
            <a:spLocks noChangeShapeType="1"/>
          </p:cNvSpPr>
          <p:nvPr/>
        </p:nvSpPr>
        <p:spPr bwMode="auto">
          <a:xfrm>
            <a:off x="3348038" y="2181225"/>
            <a:ext cx="0" cy="3414713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14" name="Line 154"/>
          <p:cNvSpPr>
            <a:spLocks noChangeShapeType="1"/>
          </p:cNvSpPr>
          <p:nvPr/>
        </p:nvSpPr>
        <p:spPr bwMode="auto">
          <a:xfrm>
            <a:off x="4370388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15" name="Line 155"/>
          <p:cNvSpPr>
            <a:spLocks noChangeShapeType="1"/>
          </p:cNvSpPr>
          <p:nvPr/>
        </p:nvSpPr>
        <p:spPr bwMode="auto">
          <a:xfrm>
            <a:off x="5356225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16" name="Line 156"/>
          <p:cNvSpPr>
            <a:spLocks noChangeShapeType="1"/>
          </p:cNvSpPr>
          <p:nvPr/>
        </p:nvSpPr>
        <p:spPr bwMode="auto">
          <a:xfrm>
            <a:off x="6343650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17" name="Line 157"/>
          <p:cNvSpPr>
            <a:spLocks noChangeShapeType="1"/>
          </p:cNvSpPr>
          <p:nvPr/>
        </p:nvSpPr>
        <p:spPr bwMode="auto">
          <a:xfrm>
            <a:off x="7329488" y="2151063"/>
            <a:ext cx="0" cy="3414712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18" name="Line 158"/>
          <p:cNvSpPr>
            <a:spLocks noChangeShapeType="1"/>
          </p:cNvSpPr>
          <p:nvPr/>
        </p:nvSpPr>
        <p:spPr bwMode="auto">
          <a:xfrm>
            <a:off x="1331913" y="3260725"/>
            <a:ext cx="698023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19" name="Line 159"/>
          <p:cNvSpPr>
            <a:spLocks noChangeShapeType="1"/>
          </p:cNvSpPr>
          <p:nvPr/>
        </p:nvSpPr>
        <p:spPr bwMode="auto">
          <a:xfrm>
            <a:off x="1331913" y="3836988"/>
            <a:ext cx="698023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20" name="Line 160"/>
          <p:cNvSpPr>
            <a:spLocks noChangeShapeType="1"/>
          </p:cNvSpPr>
          <p:nvPr/>
        </p:nvSpPr>
        <p:spPr bwMode="auto">
          <a:xfrm>
            <a:off x="1336675" y="4427538"/>
            <a:ext cx="6980238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21" name="Line 161"/>
          <p:cNvSpPr>
            <a:spLocks noChangeShapeType="1"/>
          </p:cNvSpPr>
          <p:nvPr/>
        </p:nvSpPr>
        <p:spPr bwMode="auto">
          <a:xfrm>
            <a:off x="1336675" y="4997450"/>
            <a:ext cx="6980238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22" name="Rectangle 16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1825"/>
          </a:xfrm>
          <a:noFill/>
          <a:ln/>
        </p:spPr>
        <p:txBody>
          <a:bodyPr anchor="ctr"/>
          <a:lstStyle/>
          <a:p>
            <a:r>
              <a:rPr lang="ru-RU" altLang="ru-RU" sz="3400">
                <a:solidFill>
                  <a:srgbClr val="339966"/>
                </a:solidFill>
              </a:rPr>
              <a:t>Горизонтальная таблица разностей </a:t>
            </a:r>
          </a:p>
        </p:txBody>
      </p:sp>
      <p:sp>
        <p:nvSpPr>
          <p:cNvPr id="66723" name="Rectangle 163"/>
          <p:cNvSpPr>
            <a:spLocks noChangeArrowheads="1"/>
          </p:cNvSpPr>
          <p:nvPr/>
        </p:nvSpPr>
        <p:spPr bwMode="auto">
          <a:xfrm>
            <a:off x="1331913" y="981075"/>
            <a:ext cx="6985000" cy="576263"/>
          </a:xfrm>
          <a:prstGeom prst="rect">
            <a:avLst/>
          </a:prstGeom>
          <a:gradFill rotWithShape="1">
            <a:gsLst>
              <a:gs pos="0">
                <a:srgbClr val="CC00CC">
                  <a:alpha val="10001"/>
                </a:srgbClr>
              </a:gs>
              <a:gs pos="100000">
                <a:srgbClr val="CC00CC">
                  <a:gamma/>
                  <a:shade val="46275"/>
                  <a:invGamma/>
                  <a:alpha val="10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6724" name="Rectangle 164"/>
          <p:cNvSpPr>
            <a:spLocks noChangeArrowheads="1"/>
          </p:cNvSpPr>
          <p:nvPr/>
        </p:nvSpPr>
        <p:spPr bwMode="auto">
          <a:xfrm>
            <a:off x="1331913" y="2139950"/>
            <a:ext cx="2016125" cy="3455988"/>
          </a:xfrm>
          <a:prstGeom prst="rect">
            <a:avLst/>
          </a:prstGeom>
          <a:gradFill rotWithShape="1">
            <a:gsLst>
              <a:gs pos="0">
                <a:schemeClr val="folHlink">
                  <a:alpha val="12000"/>
                </a:schemeClr>
              </a:gs>
              <a:gs pos="100000">
                <a:schemeClr val="folHlink">
                  <a:gamma/>
                  <a:shade val="46275"/>
                  <a:invGamma/>
                  <a:alpha val="12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6726" name="Rectangle 1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25" name="Object 165"/>
          <p:cNvGraphicFramePr>
            <a:graphicFrameLocks noChangeAspect="1"/>
          </p:cNvGraphicFramePr>
          <p:nvPr/>
        </p:nvGraphicFramePr>
        <p:xfrm>
          <a:off x="7524750" y="1555750"/>
          <a:ext cx="534988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04" name="Формула" r:id="rId53" imgW="177569" imgH="215619" progId="Equation.3">
                  <p:embed/>
                </p:oleObj>
              </mc:Choice>
              <mc:Fallback>
                <p:oleObj name="Формула" r:id="rId53" imgW="177569" imgH="215619" progId="Equation.3">
                  <p:embed/>
                  <p:pic>
                    <p:nvPicPr>
                      <p:cNvPr id="0" name="Object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1555750"/>
                        <a:ext cx="534988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28" name="Rectangle 168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27" name="Object 167"/>
          <p:cNvGraphicFramePr>
            <a:graphicFrameLocks noChangeAspect="1"/>
          </p:cNvGraphicFramePr>
          <p:nvPr/>
        </p:nvGraphicFramePr>
        <p:xfrm>
          <a:off x="6486525" y="1557338"/>
          <a:ext cx="4794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05" name="Формула" r:id="rId55" imgW="164885" imgH="215619" progId="Equation.3">
                  <p:embed/>
                </p:oleObj>
              </mc:Choice>
              <mc:Fallback>
                <p:oleObj name="Формула" r:id="rId55" imgW="164885" imgH="215619" progId="Equation.3">
                  <p:embed/>
                  <p:pic>
                    <p:nvPicPr>
                      <p:cNvPr id="0" name="Object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6525" y="1557338"/>
                        <a:ext cx="4794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30" name="Rectangle 17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29" name="Object 169"/>
          <p:cNvGraphicFramePr>
            <a:graphicFrameLocks noChangeAspect="1"/>
          </p:cNvGraphicFramePr>
          <p:nvPr/>
        </p:nvGraphicFramePr>
        <p:xfrm>
          <a:off x="5534025" y="1557338"/>
          <a:ext cx="5127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06" name="Формула" r:id="rId57" imgW="177646" imgH="228402" progId="Equation.3">
                  <p:embed/>
                </p:oleObj>
              </mc:Choice>
              <mc:Fallback>
                <p:oleObj name="Формула" r:id="rId57" imgW="177646" imgH="228402" progId="Equation.3">
                  <p:embed/>
                  <p:pic>
                    <p:nvPicPr>
                      <p:cNvPr id="0" name="Object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025" y="1557338"/>
                        <a:ext cx="51276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32" name="Rectangle 1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31" name="Object 171"/>
          <p:cNvGraphicFramePr>
            <a:graphicFrameLocks noChangeAspect="1"/>
          </p:cNvGraphicFramePr>
          <p:nvPr/>
        </p:nvGraphicFramePr>
        <p:xfrm>
          <a:off x="1331913" y="955675"/>
          <a:ext cx="10795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07" name="Формула" r:id="rId59" imgW="469900" imgH="228600" progId="Equation.3">
                  <p:embed/>
                </p:oleObj>
              </mc:Choice>
              <mc:Fallback>
                <p:oleObj name="Формула" r:id="rId59" imgW="469900" imgH="228600" progId="Equation.3">
                  <p:embed/>
                  <p:pic>
                    <p:nvPicPr>
                      <p:cNvPr id="0" name="Object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955675"/>
                        <a:ext cx="1079500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34" name="Rectangle 1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33" name="Object 173"/>
          <p:cNvGraphicFramePr>
            <a:graphicFrameLocks noChangeAspect="1"/>
          </p:cNvGraphicFramePr>
          <p:nvPr/>
        </p:nvGraphicFramePr>
        <p:xfrm>
          <a:off x="3059113" y="1001713"/>
          <a:ext cx="22320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08" name="Формула" r:id="rId61" imgW="1028700" imgH="228600" progId="Equation.3">
                  <p:embed/>
                </p:oleObj>
              </mc:Choice>
              <mc:Fallback>
                <p:oleObj name="Формула" r:id="rId61" imgW="1028700" imgH="228600" progId="Equation.3">
                  <p:embed/>
                  <p:pic>
                    <p:nvPicPr>
                      <p:cNvPr id="0" name="Object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001713"/>
                        <a:ext cx="2232025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36" name="Rectangle 1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35" name="Object 175"/>
          <p:cNvGraphicFramePr>
            <a:graphicFrameLocks noChangeAspect="1"/>
          </p:cNvGraphicFramePr>
          <p:nvPr/>
        </p:nvGraphicFramePr>
        <p:xfrm>
          <a:off x="5580063" y="985838"/>
          <a:ext cx="26638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09" name="Формула" r:id="rId63" imgW="1218671" imgH="241195" progId="Equation.3">
                  <p:embed/>
                </p:oleObj>
              </mc:Choice>
              <mc:Fallback>
                <p:oleObj name="Формула" r:id="rId63" imgW="1218671" imgH="241195" progId="Equation.3">
                  <p:embed/>
                  <p:pic>
                    <p:nvPicPr>
                      <p:cNvPr id="0" name="Object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985838"/>
                        <a:ext cx="266382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38" name="Rectangle 17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37" name="Object 177"/>
          <p:cNvGraphicFramePr>
            <a:graphicFrameLocks noChangeAspect="1"/>
          </p:cNvGraphicFramePr>
          <p:nvPr/>
        </p:nvGraphicFramePr>
        <p:xfrm>
          <a:off x="5435600" y="2089150"/>
          <a:ext cx="5762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10" name="Формула" r:id="rId65" imgW="228501" imgH="253890" progId="Equation.3">
                  <p:embed/>
                </p:oleObj>
              </mc:Choice>
              <mc:Fallback>
                <p:oleObj name="Формула" r:id="rId65" imgW="228501" imgH="253890" progId="Equation.3">
                  <p:embed/>
                  <p:pic>
                    <p:nvPicPr>
                      <p:cNvPr id="0" name="Object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2089150"/>
                        <a:ext cx="57626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40" name="Rectangle 18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39" name="Object 179"/>
          <p:cNvGraphicFramePr>
            <a:graphicFrameLocks noChangeAspect="1"/>
          </p:cNvGraphicFramePr>
          <p:nvPr/>
        </p:nvGraphicFramePr>
        <p:xfrm>
          <a:off x="5492750" y="2703513"/>
          <a:ext cx="5508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11" name="Формула" r:id="rId67" imgW="215713" imgH="253780" progId="Equation.3">
                  <p:embed/>
                </p:oleObj>
              </mc:Choice>
              <mc:Fallback>
                <p:oleObj name="Формула" r:id="rId67" imgW="215713" imgH="253780" progId="Equation.3">
                  <p:embed/>
                  <p:pic>
                    <p:nvPicPr>
                      <p:cNvPr id="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2703513"/>
                        <a:ext cx="55086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42" name="Rectangle 18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41" name="Object 181"/>
          <p:cNvGraphicFramePr>
            <a:graphicFrameLocks noChangeAspect="1"/>
          </p:cNvGraphicFramePr>
          <p:nvPr/>
        </p:nvGraphicFramePr>
        <p:xfrm>
          <a:off x="5522913" y="3217863"/>
          <a:ext cx="577850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12" name="Формула" r:id="rId69" imgW="228501" imgH="253890" progId="Equation.3">
                  <p:embed/>
                </p:oleObj>
              </mc:Choice>
              <mc:Fallback>
                <p:oleObj name="Формула" r:id="rId69" imgW="228501" imgH="253890" progId="Equation.3">
                  <p:embed/>
                  <p:pic>
                    <p:nvPicPr>
                      <p:cNvPr id="0" name="Object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913" y="3217863"/>
                        <a:ext cx="577850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44" name="Rectangle 18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43" name="Object 183"/>
          <p:cNvGraphicFramePr>
            <a:graphicFrameLocks noChangeAspect="1"/>
          </p:cNvGraphicFramePr>
          <p:nvPr/>
        </p:nvGraphicFramePr>
        <p:xfrm>
          <a:off x="5432425" y="3767138"/>
          <a:ext cx="6159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13" name="Формула" r:id="rId71" imgW="228501" imgH="253890" progId="Equation.3">
                  <p:embed/>
                </p:oleObj>
              </mc:Choice>
              <mc:Fallback>
                <p:oleObj name="Формула" r:id="rId71" imgW="228501" imgH="253890" progId="Equation.3">
                  <p:embed/>
                  <p:pic>
                    <p:nvPicPr>
                      <p:cNvPr id="0" name="Object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425" y="3767138"/>
                        <a:ext cx="61595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46" name="Rectangle 18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45" name="Object 185"/>
          <p:cNvGraphicFramePr>
            <a:graphicFrameLocks noChangeAspect="1"/>
          </p:cNvGraphicFramePr>
          <p:nvPr/>
        </p:nvGraphicFramePr>
        <p:xfrm>
          <a:off x="6450013" y="2132013"/>
          <a:ext cx="598487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14" name="Формула" r:id="rId73" imgW="215713" imgH="241091" progId="Equation.3">
                  <p:embed/>
                </p:oleObj>
              </mc:Choice>
              <mc:Fallback>
                <p:oleObj name="Формула" r:id="rId73" imgW="215713" imgH="241091" progId="Equation.3">
                  <p:embed/>
                  <p:pic>
                    <p:nvPicPr>
                      <p:cNvPr id="0" name="Object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0013" y="2132013"/>
                        <a:ext cx="598487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48" name="Rectangle 18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47" name="Object 187"/>
          <p:cNvGraphicFramePr>
            <a:graphicFrameLocks noChangeAspect="1"/>
          </p:cNvGraphicFramePr>
          <p:nvPr/>
        </p:nvGraphicFramePr>
        <p:xfrm>
          <a:off x="6540500" y="2714625"/>
          <a:ext cx="4841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15" name="Формула" r:id="rId75" imgW="203112" imgH="241195" progId="Equation.3">
                  <p:embed/>
                </p:oleObj>
              </mc:Choice>
              <mc:Fallback>
                <p:oleObj name="Формула" r:id="rId75" imgW="203112" imgH="241195" progId="Equation.3">
                  <p:embed/>
                  <p:pic>
                    <p:nvPicPr>
                      <p:cNvPr id="0" name="Object 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0" y="2714625"/>
                        <a:ext cx="484188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50" name="Rectangle 19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49" name="Object 189"/>
          <p:cNvGraphicFramePr>
            <a:graphicFrameLocks noChangeAspect="1"/>
          </p:cNvGraphicFramePr>
          <p:nvPr/>
        </p:nvGraphicFramePr>
        <p:xfrm>
          <a:off x="6516688" y="3789363"/>
          <a:ext cx="5302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16" name="Формула" r:id="rId77" imgW="215713" imgH="241091" progId="Equation.3">
                  <p:embed/>
                </p:oleObj>
              </mc:Choice>
              <mc:Fallback>
                <p:oleObj name="Формула" r:id="rId77" imgW="215713" imgH="241091" progId="Equation.3">
                  <p:embed/>
                  <p:pic>
                    <p:nvPicPr>
                      <p:cNvPr id="0" name="Object 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3789363"/>
                        <a:ext cx="53022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52" name="Rectangle 192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51" name="Object 191"/>
          <p:cNvGraphicFramePr>
            <a:graphicFrameLocks noChangeAspect="1"/>
          </p:cNvGraphicFramePr>
          <p:nvPr/>
        </p:nvGraphicFramePr>
        <p:xfrm>
          <a:off x="6532563" y="3190875"/>
          <a:ext cx="649287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17" name="Формула" r:id="rId79" imgW="266353" imgH="266353" progId="Equation.3">
                  <p:embed/>
                </p:oleObj>
              </mc:Choice>
              <mc:Fallback>
                <p:oleObj name="Формула" r:id="rId79" imgW="266353" imgH="266353" progId="Equation.3">
                  <p:embed/>
                  <p:pic>
                    <p:nvPicPr>
                      <p:cNvPr id="0" name="Object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2563" y="3190875"/>
                        <a:ext cx="649287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54" name="Rectangle 19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53" name="Object 193"/>
          <p:cNvGraphicFramePr>
            <a:graphicFrameLocks noChangeAspect="1"/>
          </p:cNvGraphicFramePr>
          <p:nvPr/>
        </p:nvGraphicFramePr>
        <p:xfrm>
          <a:off x="7388225" y="2133600"/>
          <a:ext cx="5508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18" name="Формула" r:id="rId81" imgW="228600" imgH="241300" progId="Equation.3">
                  <p:embed/>
                </p:oleObj>
              </mc:Choice>
              <mc:Fallback>
                <p:oleObj name="Формула" r:id="rId81" imgW="228600" imgH="241300" progId="Equation.3">
                  <p:embed/>
                  <p:pic>
                    <p:nvPicPr>
                      <p:cNvPr id="0" name="Object 1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8225" y="2133600"/>
                        <a:ext cx="550863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56" name="Rectangle 19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55" name="Object 195"/>
          <p:cNvGraphicFramePr>
            <a:graphicFrameLocks noChangeAspect="1"/>
          </p:cNvGraphicFramePr>
          <p:nvPr/>
        </p:nvGraphicFramePr>
        <p:xfrm>
          <a:off x="7451725" y="2708275"/>
          <a:ext cx="52863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19" name="Формула" r:id="rId83" imgW="215713" imgH="241091" progId="Equation.3">
                  <p:embed/>
                </p:oleObj>
              </mc:Choice>
              <mc:Fallback>
                <p:oleObj name="Формула" r:id="rId83" imgW="215713" imgH="241091" progId="Equation.3">
                  <p:embed/>
                  <p:pic>
                    <p:nvPicPr>
                      <p:cNvPr id="0" name="Object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2708275"/>
                        <a:ext cx="528638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58" name="Rectangle 19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57" name="Object 197"/>
          <p:cNvGraphicFramePr>
            <a:graphicFrameLocks noChangeAspect="1"/>
          </p:cNvGraphicFramePr>
          <p:nvPr/>
        </p:nvGraphicFramePr>
        <p:xfrm>
          <a:off x="7451725" y="3246438"/>
          <a:ext cx="57626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20" name="Формула" r:id="rId85" imgW="241195" imgH="241195" progId="Equation.3">
                  <p:embed/>
                </p:oleObj>
              </mc:Choice>
              <mc:Fallback>
                <p:oleObj name="Формула" r:id="rId85" imgW="241195" imgH="241195" progId="Equation.3">
                  <p:embed/>
                  <p:pic>
                    <p:nvPicPr>
                      <p:cNvPr id="0" name="Object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3246438"/>
                        <a:ext cx="576263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60" name="Rectangle 20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759" name="Object 199"/>
          <p:cNvGraphicFramePr>
            <a:graphicFrameLocks noChangeAspect="1"/>
          </p:cNvGraphicFramePr>
          <p:nvPr/>
        </p:nvGraphicFramePr>
        <p:xfrm>
          <a:off x="7380288" y="3778250"/>
          <a:ext cx="574675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21" name="Формула" r:id="rId87" imgW="228600" imgH="241300" progId="Equation.3">
                  <p:embed/>
                </p:oleObj>
              </mc:Choice>
              <mc:Fallback>
                <p:oleObj name="Формула" r:id="rId87" imgW="228600" imgH="241300" progId="Equation.3">
                  <p:embed/>
                  <p:pic>
                    <p:nvPicPr>
                      <p:cNvPr id="0" name="Object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3778250"/>
                        <a:ext cx="574675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761" name="Line 201"/>
          <p:cNvSpPr>
            <a:spLocks noChangeShapeType="1"/>
          </p:cNvSpPr>
          <p:nvPr/>
        </p:nvSpPr>
        <p:spPr bwMode="auto">
          <a:xfrm>
            <a:off x="1979613" y="1341438"/>
            <a:ext cx="3671887" cy="503237"/>
          </a:xfrm>
          <a:prstGeom prst="line">
            <a:avLst/>
          </a:prstGeom>
          <a:noFill/>
          <a:ln w="12700">
            <a:solidFill>
              <a:srgbClr val="66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62" name="Line 202"/>
          <p:cNvSpPr>
            <a:spLocks noChangeShapeType="1"/>
          </p:cNvSpPr>
          <p:nvPr/>
        </p:nvSpPr>
        <p:spPr bwMode="auto">
          <a:xfrm>
            <a:off x="4787900" y="1341438"/>
            <a:ext cx="1871663" cy="431800"/>
          </a:xfrm>
          <a:prstGeom prst="line">
            <a:avLst/>
          </a:prstGeom>
          <a:noFill/>
          <a:ln w="12700">
            <a:solidFill>
              <a:srgbClr val="66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63" name="Line 203"/>
          <p:cNvSpPr>
            <a:spLocks noChangeShapeType="1"/>
          </p:cNvSpPr>
          <p:nvPr/>
        </p:nvSpPr>
        <p:spPr bwMode="auto">
          <a:xfrm>
            <a:off x="7019925" y="1412875"/>
            <a:ext cx="792163" cy="287338"/>
          </a:xfrm>
          <a:prstGeom prst="line">
            <a:avLst/>
          </a:prstGeom>
          <a:noFill/>
          <a:ln w="12700">
            <a:solidFill>
              <a:srgbClr val="66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6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6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6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6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6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6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6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6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6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6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6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6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6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6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6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6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6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66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66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61" grpId="0" animBg="1"/>
      <p:bldP spid="66762" grpId="0" animBg="1"/>
      <p:bldP spid="6676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spect="1" noChangeArrowheads="1" noTextEdit="1"/>
          </p:cNvSpPr>
          <p:nvPr/>
        </p:nvSpPr>
        <p:spPr bwMode="auto">
          <a:xfrm>
            <a:off x="684213" y="260350"/>
            <a:ext cx="7777162" cy="450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>
            <a:off x="1685925" y="1341438"/>
            <a:ext cx="1588" cy="3824287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>
            <a:off x="684213" y="4349750"/>
            <a:ext cx="7664450" cy="1588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1" name="Freeform 5"/>
          <p:cNvSpPr>
            <a:spLocks noEditPoints="1"/>
          </p:cNvSpPr>
          <p:nvPr/>
        </p:nvSpPr>
        <p:spPr bwMode="auto">
          <a:xfrm>
            <a:off x="1963738" y="1768475"/>
            <a:ext cx="5289550" cy="2989263"/>
          </a:xfrm>
          <a:custGeom>
            <a:avLst/>
            <a:gdLst>
              <a:gd name="T0" fmla="*/ 285 w 285"/>
              <a:gd name="T1" fmla="*/ 0 h 161"/>
              <a:gd name="T2" fmla="*/ 269 w 285"/>
              <a:gd name="T3" fmla="*/ 2 h 161"/>
              <a:gd name="T4" fmla="*/ 265 w 285"/>
              <a:gd name="T5" fmla="*/ 5 h 161"/>
              <a:gd name="T6" fmla="*/ 265 w 285"/>
              <a:gd name="T7" fmla="*/ 5 h 161"/>
              <a:gd name="T8" fmla="*/ 265 w 285"/>
              <a:gd name="T9" fmla="*/ 5 h 161"/>
              <a:gd name="T10" fmla="*/ 265 w 285"/>
              <a:gd name="T11" fmla="*/ 5 h 161"/>
              <a:gd name="T12" fmla="*/ 263 w 285"/>
              <a:gd name="T13" fmla="*/ 3 h 161"/>
              <a:gd name="T14" fmla="*/ 257 w 285"/>
              <a:gd name="T15" fmla="*/ 5 h 161"/>
              <a:gd name="T16" fmla="*/ 249 w 285"/>
              <a:gd name="T17" fmla="*/ 9 h 161"/>
              <a:gd name="T18" fmla="*/ 249 w 285"/>
              <a:gd name="T19" fmla="*/ 9 h 161"/>
              <a:gd name="T20" fmla="*/ 249 w 285"/>
              <a:gd name="T21" fmla="*/ 9 h 161"/>
              <a:gd name="T22" fmla="*/ 241 w 285"/>
              <a:gd name="T23" fmla="*/ 10 h 161"/>
              <a:gd name="T24" fmla="*/ 222 w 285"/>
              <a:gd name="T25" fmla="*/ 19 h 161"/>
              <a:gd name="T26" fmla="*/ 215 w 285"/>
              <a:gd name="T27" fmla="*/ 24 h 161"/>
              <a:gd name="T28" fmla="*/ 215 w 285"/>
              <a:gd name="T29" fmla="*/ 24 h 161"/>
              <a:gd name="T30" fmla="*/ 215 w 285"/>
              <a:gd name="T31" fmla="*/ 24 h 161"/>
              <a:gd name="T32" fmla="*/ 207 w 285"/>
              <a:gd name="T33" fmla="*/ 27 h 161"/>
              <a:gd name="T34" fmla="*/ 208 w 285"/>
              <a:gd name="T35" fmla="*/ 28 h 161"/>
              <a:gd name="T36" fmla="*/ 206 w 285"/>
              <a:gd name="T37" fmla="*/ 28 h 161"/>
              <a:gd name="T38" fmla="*/ 207 w 285"/>
              <a:gd name="T39" fmla="*/ 29 h 161"/>
              <a:gd name="T40" fmla="*/ 207 w 285"/>
              <a:gd name="T41" fmla="*/ 29 h 161"/>
              <a:gd name="T42" fmla="*/ 203 w 285"/>
              <a:gd name="T43" fmla="*/ 32 h 161"/>
              <a:gd name="T44" fmla="*/ 203 w 285"/>
              <a:gd name="T45" fmla="*/ 32 h 161"/>
              <a:gd name="T46" fmla="*/ 200 w 285"/>
              <a:gd name="T47" fmla="*/ 32 h 161"/>
              <a:gd name="T48" fmla="*/ 185 w 285"/>
              <a:gd name="T49" fmla="*/ 43 h 161"/>
              <a:gd name="T50" fmla="*/ 178 w 285"/>
              <a:gd name="T51" fmla="*/ 51 h 161"/>
              <a:gd name="T52" fmla="*/ 173 w 285"/>
              <a:gd name="T53" fmla="*/ 55 h 161"/>
              <a:gd name="T54" fmla="*/ 173 w 285"/>
              <a:gd name="T55" fmla="*/ 55 h 161"/>
              <a:gd name="T56" fmla="*/ 169 w 285"/>
              <a:gd name="T57" fmla="*/ 56 h 161"/>
              <a:gd name="T58" fmla="*/ 159 w 285"/>
              <a:gd name="T59" fmla="*/ 65 h 161"/>
              <a:gd name="T60" fmla="*/ 157 w 285"/>
              <a:gd name="T61" fmla="*/ 69 h 161"/>
              <a:gd name="T62" fmla="*/ 152 w 285"/>
              <a:gd name="T63" fmla="*/ 73 h 161"/>
              <a:gd name="T64" fmla="*/ 152 w 285"/>
              <a:gd name="T65" fmla="*/ 73 h 161"/>
              <a:gd name="T66" fmla="*/ 150 w 285"/>
              <a:gd name="T67" fmla="*/ 75 h 161"/>
              <a:gd name="T68" fmla="*/ 149 w 285"/>
              <a:gd name="T69" fmla="*/ 74 h 161"/>
              <a:gd name="T70" fmla="*/ 143 w 285"/>
              <a:gd name="T71" fmla="*/ 79 h 161"/>
              <a:gd name="T72" fmla="*/ 145 w 285"/>
              <a:gd name="T73" fmla="*/ 80 h 161"/>
              <a:gd name="T74" fmla="*/ 140 w 285"/>
              <a:gd name="T75" fmla="*/ 84 h 161"/>
              <a:gd name="T76" fmla="*/ 140 w 285"/>
              <a:gd name="T77" fmla="*/ 84 h 161"/>
              <a:gd name="T78" fmla="*/ 140 w 285"/>
              <a:gd name="T79" fmla="*/ 84 h 161"/>
              <a:gd name="T80" fmla="*/ 127 w 285"/>
              <a:gd name="T81" fmla="*/ 94 h 161"/>
              <a:gd name="T82" fmla="*/ 122 w 285"/>
              <a:gd name="T83" fmla="*/ 99 h 161"/>
              <a:gd name="T84" fmla="*/ 117 w 285"/>
              <a:gd name="T85" fmla="*/ 106 h 161"/>
              <a:gd name="T86" fmla="*/ 117 w 285"/>
              <a:gd name="T87" fmla="*/ 106 h 161"/>
              <a:gd name="T88" fmla="*/ 117 w 285"/>
              <a:gd name="T89" fmla="*/ 106 h 161"/>
              <a:gd name="T90" fmla="*/ 109 w 285"/>
              <a:gd name="T91" fmla="*/ 111 h 161"/>
              <a:gd name="T92" fmla="*/ 105 w 285"/>
              <a:gd name="T93" fmla="*/ 114 h 161"/>
              <a:gd name="T94" fmla="*/ 97 w 285"/>
              <a:gd name="T95" fmla="*/ 123 h 161"/>
              <a:gd name="T96" fmla="*/ 97 w 285"/>
              <a:gd name="T97" fmla="*/ 123 h 161"/>
              <a:gd name="T98" fmla="*/ 97 w 285"/>
              <a:gd name="T99" fmla="*/ 123 h 161"/>
              <a:gd name="T100" fmla="*/ 87 w 285"/>
              <a:gd name="T101" fmla="*/ 128 h 161"/>
              <a:gd name="T102" fmla="*/ 84 w 285"/>
              <a:gd name="T103" fmla="*/ 130 h 161"/>
              <a:gd name="T104" fmla="*/ 74 w 285"/>
              <a:gd name="T105" fmla="*/ 139 h 161"/>
              <a:gd name="T106" fmla="*/ 74 w 285"/>
              <a:gd name="T107" fmla="*/ 139 h 161"/>
              <a:gd name="T108" fmla="*/ 74 w 285"/>
              <a:gd name="T109" fmla="*/ 139 h 161"/>
              <a:gd name="T110" fmla="*/ 63 w 285"/>
              <a:gd name="T111" fmla="*/ 143 h 161"/>
              <a:gd name="T112" fmla="*/ 60 w 285"/>
              <a:gd name="T113" fmla="*/ 145 h 161"/>
              <a:gd name="T114" fmla="*/ 29 w 285"/>
              <a:gd name="T115" fmla="*/ 158 h 161"/>
              <a:gd name="T116" fmla="*/ 29 w 285"/>
              <a:gd name="T117" fmla="*/ 158 h 161"/>
              <a:gd name="T118" fmla="*/ 29 w 285"/>
              <a:gd name="T119" fmla="*/ 158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5" h="161">
                <a:moveTo>
                  <a:pt x="285" y="2"/>
                </a:moveTo>
                <a:cubicBezTo>
                  <a:pt x="283" y="2"/>
                  <a:pt x="280" y="2"/>
                  <a:pt x="277" y="3"/>
                </a:cubicBezTo>
                <a:lnTo>
                  <a:pt x="277" y="1"/>
                </a:lnTo>
                <a:cubicBezTo>
                  <a:pt x="280" y="1"/>
                  <a:pt x="283" y="0"/>
                  <a:pt x="285" y="0"/>
                </a:cubicBezTo>
                <a:lnTo>
                  <a:pt x="285" y="2"/>
                </a:lnTo>
                <a:close/>
                <a:moveTo>
                  <a:pt x="277" y="3"/>
                </a:moveTo>
                <a:cubicBezTo>
                  <a:pt x="275" y="3"/>
                  <a:pt x="272" y="3"/>
                  <a:pt x="270" y="4"/>
                </a:cubicBezTo>
                <a:lnTo>
                  <a:pt x="269" y="2"/>
                </a:lnTo>
                <a:cubicBezTo>
                  <a:pt x="272" y="2"/>
                  <a:pt x="275" y="1"/>
                  <a:pt x="277" y="1"/>
                </a:cubicBezTo>
                <a:lnTo>
                  <a:pt x="277" y="3"/>
                </a:lnTo>
                <a:close/>
                <a:moveTo>
                  <a:pt x="265" y="5"/>
                </a:moveTo>
                <a:lnTo>
                  <a:pt x="265" y="5"/>
                </a:lnTo>
                <a:lnTo>
                  <a:pt x="264" y="3"/>
                </a:lnTo>
                <a:lnTo>
                  <a:pt x="264" y="3"/>
                </a:lnTo>
                <a:lnTo>
                  <a:pt x="265" y="5"/>
                </a:lnTo>
                <a:close/>
                <a:moveTo>
                  <a:pt x="265" y="5"/>
                </a:moveTo>
                <a:lnTo>
                  <a:pt x="265" y="5"/>
                </a:lnTo>
                <a:lnTo>
                  <a:pt x="265" y="4"/>
                </a:lnTo>
                <a:lnTo>
                  <a:pt x="265" y="5"/>
                </a:lnTo>
                <a:close/>
                <a:moveTo>
                  <a:pt x="265" y="5"/>
                </a:moveTo>
                <a:cubicBezTo>
                  <a:pt x="264" y="5"/>
                  <a:pt x="264" y="5"/>
                  <a:pt x="264" y="5"/>
                </a:cubicBezTo>
                <a:lnTo>
                  <a:pt x="263" y="3"/>
                </a:lnTo>
                <a:cubicBezTo>
                  <a:pt x="264" y="3"/>
                  <a:pt x="264" y="3"/>
                  <a:pt x="264" y="3"/>
                </a:cubicBezTo>
                <a:lnTo>
                  <a:pt x="265" y="5"/>
                </a:lnTo>
                <a:close/>
                <a:moveTo>
                  <a:pt x="264" y="5"/>
                </a:moveTo>
                <a:cubicBezTo>
                  <a:pt x="263" y="5"/>
                  <a:pt x="263" y="5"/>
                  <a:pt x="263" y="5"/>
                </a:cubicBezTo>
                <a:lnTo>
                  <a:pt x="262" y="4"/>
                </a:lnTo>
                <a:cubicBezTo>
                  <a:pt x="263" y="3"/>
                  <a:pt x="263" y="3"/>
                  <a:pt x="263" y="3"/>
                </a:cubicBezTo>
                <a:lnTo>
                  <a:pt x="264" y="5"/>
                </a:lnTo>
                <a:close/>
                <a:moveTo>
                  <a:pt x="263" y="5"/>
                </a:moveTo>
                <a:cubicBezTo>
                  <a:pt x="261" y="6"/>
                  <a:pt x="259" y="6"/>
                  <a:pt x="258" y="6"/>
                </a:cubicBezTo>
                <a:lnTo>
                  <a:pt x="257" y="5"/>
                </a:lnTo>
                <a:cubicBezTo>
                  <a:pt x="259" y="4"/>
                  <a:pt x="261" y="4"/>
                  <a:pt x="262" y="4"/>
                </a:cubicBezTo>
                <a:lnTo>
                  <a:pt x="263" y="5"/>
                </a:lnTo>
                <a:close/>
                <a:moveTo>
                  <a:pt x="252" y="8"/>
                </a:moveTo>
                <a:cubicBezTo>
                  <a:pt x="251" y="8"/>
                  <a:pt x="250" y="9"/>
                  <a:pt x="249" y="9"/>
                </a:cubicBezTo>
                <a:lnTo>
                  <a:pt x="249" y="7"/>
                </a:lnTo>
                <a:cubicBezTo>
                  <a:pt x="250" y="7"/>
                  <a:pt x="250" y="7"/>
                  <a:pt x="251" y="6"/>
                </a:cubicBezTo>
                <a:lnTo>
                  <a:pt x="252" y="8"/>
                </a:lnTo>
                <a:close/>
                <a:moveTo>
                  <a:pt x="249" y="9"/>
                </a:moveTo>
                <a:cubicBezTo>
                  <a:pt x="248" y="9"/>
                  <a:pt x="248" y="10"/>
                  <a:pt x="247" y="10"/>
                </a:cubicBezTo>
                <a:lnTo>
                  <a:pt x="246" y="8"/>
                </a:lnTo>
                <a:cubicBezTo>
                  <a:pt x="247" y="8"/>
                  <a:pt x="248" y="8"/>
                  <a:pt x="249" y="7"/>
                </a:cubicBezTo>
                <a:lnTo>
                  <a:pt x="249" y="9"/>
                </a:lnTo>
                <a:close/>
                <a:moveTo>
                  <a:pt x="241" y="12"/>
                </a:moveTo>
                <a:cubicBezTo>
                  <a:pt x="238" y="13"/>
                  <a:pt x="235" y="14"/>
                  <a:pt x="232" y="16"/>
                </a:cubicBezTo>
                <a:lnTo>
                  <a:pt x="231" y="14"/>
                </a:lnTo>
                <a:cubicBezTo>
                  <a:pt x="234" y="13"/>
                  <a:pt x="237" y="11"/>
                  <a:pt x="241" y="10"/>
                </a:cubicBezTo>
                <a:lnTo>
                  <a:pt x="241" y="12"/>
                </a:lnTo>
                <a:close/>
                <a:moveTo>
                  <a:pt x="232" y="16"/>
                </a:moveTo>
                <a:cubicBezTo>
                  <a:pt x="229" y="17"/>
                  <a:pt x="226" y="19"/>
                  <a:pt x="223" y="20"/>
                </a:cubicBezTo>
                <a:lnTo>
                  <a:pt x="222" y="19"/>
                </a:lnTo>
                <a:cubicBezTo>
                  <a:pt x="225" y="17"/>
                  <a:pt x="228" y="15"/>
                  <a:pt x="231" y="14"/>
                </a:cubicBezTo>
                <a:lnTo>
                  <a:pt x="232" y="16"/>
                </a:lnTo>
                <a:close/>
                <a:moveTo>
                  <a:pt x="218" y="23"/>
                </a:moveTo>
                <a:cubicBezTo>
                  <a:pt x="217" y="23"/>
                  <a:pt x="216" y="24"/>
                  <a:pt x="215" y="24"/>
                </a:cubicBezTo>
                <a:lnTo>
                  <a:pt x="215" y="23"/>
                </a:lnTo>
                <a:cubicBezTo>
                  <a:pt x="215" y="22"/>
                  <a:pt x="216" y="22"/>
                  <a:pt x="217" y="21"/>
                </a:cubicBezTo>
                <a:lnTo>
                  <a:pt x="218" y="23"/>
                </a:lnTo>
                <a:close/>
                <a:moveTo>
                  <a:pt x="215" y="24"/>
                </a:moveTo>
                <a:cubicBezTo>
                  <a:pt x="215" y="25"/>
                  <a:pt x="214" y="25"/>
                  <a:pt x="213" y="26"/>
                </a:cubicBezTo>
                <a:lnTo>
                  <a:pt x="212" y="24"/>
                </a:lnTo>
                <a:cubicBezTo>
                  <a:pt x="213" y="24"/>
                  <a:pt x="214" y="23"/>
                  <a:pt x="215" y="23"/>
                </a:cubicBezTo>
                <a:lnTo>
                  <a:pt x="215" y="24"/>
                </a:lnTo>
                <a:close/>
                <a:moveTo>
                  <a:pt x="208" y="29"/>
                </a:moveTo>
                <a:lnTo>
                  <a:pt x="208" y="29"/>
                </a:lnTo>
                <a:lnTo>
                  <a:pt x="207" y="27"/>
                </a:lnTo>
                <a:lnTo>
                  <a:pt x="207" y="27"/>
                </a:lnTo>
                <a:lnTo>
                  <a:pt x="208" y="29"/>
                </a:lnTo>
                <a:close/>
                <a:moveTo>
                  <a:pt x="207" y="27"/>
                </a:moveTo>
                <a:lnTo>
                  <a:pt x="207" y="27"/>
                </a:lnTo>
                <a:lnTo>
                  <a:pt x="208" y="28"/>
                </a:lnTo>
                <a:lnTo>
                  <a:pt x="207" y="27"/>
                </a:lnTo>
                <a:close/>
                <a:moveTo>
                  <a:pt x="208" y="29"/>
                </a:moveTo>
                <a:cubicBezTo>
                  <a:pt x="208" y="29"/>
                  <a:pt x="208" y="29"/>
                  <a:pt x="207" y="29"/>
                </a:cubicBezTo>
                <a:lnTo>
                  <a:pt x="206" y="28"/>
                </a:lnTo>
                <a:cubicBezTo>
                  <a:pt x="207" y="27"/>
                  <a:pt x="207" y="27"/>
                  <a:pt x="207" y="27"/>
                </a:cubicBezTo>
                <a:lnTo>
                  <a:pt x="208" y="29"/>
                </a:lnTo>
                <a:close/>
                <a:moveTo>
                  <a:pt x="207" y="29"/>
                </a:moveTo>
                <a:lnTo>
                  <a:pt x="207" y="29"/>
                </a:lnTo>
                <a:lnTo>
                  <a:pt x="207" y="28"/>
                </a:lnTo>
                <a:lnTo>
                  <a:pt x="207" y="29"/>
                </a:lnTo>
                <a:close/>
                <a:moveTo>
                  <a:pt x="207" y="29"/>
                </a:moveTo>
                <a:lnTo>
                  <a:pt x="207" y="29"/>
                </a:lnTo>
                <a:lnTo>
                  <a:pt x="206" y="28"/>
                </a:lnTo>
                <a:lnTo>
                  <a:pt x="206" y="28"/>
                </a:lnTo>
                <a:lnTo>
                  <a:pt x="207" y="29"/>
                </a:lnTo>
                <a:close/>
                <a:moveTo>
                  <a:pt x="203" y="32"/>
                </a:moveTo>
                <a:cubicBezTo>
                  <a:pt x="202" y="33"/>
                  <a:pt x="201" y="33"/>
                  <a:pt x="201" y="33"/>
                </a:cubicBezTo>
                <a:lnTo>
                  <a:pt x="200" y="32"/>
                </a:lnTo>
                <a:cubicBezTo>
                  <a:pt x="200" y="32"/>
                  <a:pt x="201" y="31"/>
                  <a:pt x="202" y="31"/>
                </a:cubicBezTo>
                <a:lnTo>
                  <a:pt x="203" y="32"/>
                </a:lnTo>
                <a:close/>
                <a:moveTo>
                  <a:pt x="201" y="33"/>
                </a:moveTo>
                <a:cubicBezTo>
                  <a:pt x="200" y="34"/>
                  <a:pt x="199" y="34"/>
                  <a:pt x="199" y="35"/>
                </a:cubicBezTo>
                <a:lnTo>
                  <a:pt x="198" y="33"/>
                </a:lnTo>
                <a:cubicBezTo>
                  <a:pt x="199" y="33"/>
                  <a:pt x="199" y="32"/>
                  <a:pt x="200" y="32"/>
                </a:cubicBezTo>
                <a:lnTo>
                  <a:pt x="201" y="33"/>
                </a:lnTo>
                <a:close/>
                <a:moveTo>
                  <a:pt x="194" y="38"/>
                </a:moveTo>
                <a:cubicBezTo>
                  <a:pt x="192" y="40"/>
                  <a:pt x="189" y="42"/>
                  <a:pt x="186" y="44"/>
                </a:cubicBezTo>
                <a:lnTo>
                  <a:pt x="185" y="43"/>
                </a:lnTo>
                <a:cubicBezTo>
                  <a:pt x="188" y="41"/>
                  <a:pt x="191" y="38"/>
                  <a:pt x="193" y="36"/>
                </a:cubicBezTo>
                <a:lnTo>
                  <a:pt x="194" y="38"/>
                </a:lnTo>
                <a:close/>
                <a:moveTo>
                  <a:pt x="186" y="44"/>
                </a:moveTo>
                <a:cubicBezTo>
                  <a:pt x="183" y="46"/>
                  <a:pt x="181" y="48"/>
                  <a:pt x="178" y="51"/>
                </a:cubicBezTo>
                <a:lnTo>
                  <a:pt x="177" y="49"/>
                </a:lnTo>
                <a:cubicBezTo>
                  <a:pt x="180" y="47"/>
                  <a:pt x="182" y="45"/>
                  <a:pt x="185" y="43"/>
                </a:cubicBezTo>
                <a:lnTo>
                  <a:pt x="186" y="44"/>
                </a:lnTo>
                <a:close/>
                <a:moveTo>
                  <a:pt x="173" y="55"/>
                </a:moveTo>
                <a:cubicBezTo>
                  <a:pt x="172" y="55"/>
                  <a:pt x="171" y="56"/>
                  <a:pt x="170" y="57"/>
                </a:cubicBezTo>
                <a:lnTo>
                  <a:pt x="169" y="56"/>
                </a:lnTo>
                <a:cubicBezTo>
                  <a:pt x="170" y="55"/>
                  <a:pt x="171" y="54"/>
                  <a:pt x="172" y="53"/>
                </a:cubicBezTo>
                <a:lnTo>
                  <a:pt x="173" y="55"/>
                </a:lnTo>
                <a:close/>
                <a:moveTo>
                  <a:pt x="170" y="57"/>
                </a:moveTo>
                <a:cubicBezTo>
                  <a:pt x="170" y="58"/>
                  <a:pt x="169" y="59"/>
                  <a:pt x="168" y="59"/>
                </a:cubicBezTo>
                <a:lnTo>
                  <a:pt x="167" y="58"/>
                </a:lnTo>
                <a:cubicBezTo>
                  <a:pt x="168" y="57"/>
                  <a:pt x="168" y="56"/>
                  <a:pt x="169" y="56"/>
                </a:cubicBezTo>
                <a:lnTo>
                  <a:pt x="170" y="57"/>
                </a:lnTo>
                <a:close/>
                <a:moveTo>
                  <a:pt x="164" y="63"/>
                </a:moveTo>
                <a:cubicBezTo>
                  <a:pt x="163" y="64"/>
                  <a:pt x="161" y="65"/>
                  <a:pt x="160" y="66"/>
                </a:cubicBezTo>
                <a:lnTo>
                  <a:pt x="159" y="65"/>
                </a:lnTo>
                <a:cubicBezTo>
                  <a:pt x="160" y="64"/>
                  <a:pt x="161" y="63"/>
                  <a:pt x="163" y="62"/>
                </a:cubicBezTo>
                <a:lnTo>
                  <a:pt x="164" y="63"/>
                </a:lnTo>
                <a:close/>
                <a:moveTo>
                  <a:pt x="160" y="66"/>
                </a:moveTo>
                <a:cubicBezTo>
                  <a:pt x="159" y="67"/>
                  <a:pt x="158" y="68"/>
                  <a:pt x="157" y="69"/>
                </a:cubicBezTo>
                <a:lnTo>
                  <a:pt x="156" y="68"/>
                </a:lnTo>
                <a:cubicBezTo>
                  <a:pt x="157" y="67"/>
                  <a:pt x="158" y="66"/>
                  <a:pt x="159" y="65"/>
                </a:cubicBezTo>
                <a:lnTo>
                  <a:pt x="160" y="66"/>
                </a:lnTo>
                <a:close/>
                <a:moveTo>
                  <a:pt x="152" y="73"/>
                </a:moveTo>
                <a:lnTo>
                  <a:pt x="150" y="75"/>
                </a:lnTo>
                <a:lnTo>
                  <a:pt x="149" y="74"/>
                </a:lnTo>
                <a:lnTo>
                  <a:pt x="151" y="72"/>
                </a:lnTo>
                <a:lnTo>
                  <a:pt x="152" y="73"/>
                </a:lnTo>
                <a:close/>
                <a:moveTo>
                  <a:pt x="150" y="75"/>
                </a:moveTo>
                <a:lnTo>
                  <a:pt x="150" y="75"/>
                </a:lnTo>
                <a:lnTo>
                  <a:pt x="150" y="74"/>
                </a:lnTo>
                <a:lnTo>
                  <a:pt x="150" y="75"/>
                </a:lnTo>
                <a:close/>
                <a:moveTo>
                  <a:pt x="150" y="75"/>
                </a:moveTo>
                <a:cubicBezTo>
                  <a:pt x="150" y="76"/>
                  <a:pt x="149" y="76"/>
                  <a:pt x="148" y="77"/>
                </a:cubicBezTo>
                <a:lnTo>
                  <a:pt x="147" y="75"/>
                </a:lnTo>
                <a:cubicBezTo>
                  <a:pt x="148" y="75"/>
                  <a:pt x="149" y="74"/>
                  <a:pt x="149" y="74"/>
                </a:cubicBezTo>
                <a:lnTo>
                  <a:pt x="150" y="75"/>
                </a:lnTo>
                <a:close/>
                <a:moveTo>
                  <a:pt x="145" y="80"/>
                </a:moveTo>
                <a:lnTo>
                  <a:pt x="145" y="80"/>
                </a:lnTo>
                <a:lnTo>
                  <a:pt x="143" y="79"/>
                </a:lnTo>
                <a:lnTo>
                  <a:pt x="143" y="79"/>
                </a:lnTo>
                <a:lnTo>
                  <a:pt x="145" y="80"/>
                </a:lnTo>
                <a:close/>
                <a:moveTo>
                  <a:pt x="145" y="80"/>
                </a:moveTo>
                <a:lnTo>
                  <a:pt x="145" y="80"/>
                </a:lnTo>
                <a:lnTo>
                  <a:pt x="144" y="80"/>
                </a:lnTo>
                <a:lnTo>
                  <a:pt x="145" y="80"/>
                </a:lnTo>
                <a:close/>
                <a:moveTo>
                  <a:pt x="145" y="80"/>
                </a:moveTo>
                <a:cubicBezTo>
                  <a:pt x="143" y="82"/>
                  <a:pt x="142" y="83"/>
                  <a:pt x="140" y="84"/>
                </a:cubicBezTo>
                <a:lnTo>
                  <a:pt x="139" y="83"/>
                </a:lnTo>
                <a:cubicBezTo>
                  <a:pt x="141" y="82"/>
                  <a:pt x="142" y="80"/>
                  <a:pt x="143" y="79"/>
                </a:cubicBezTo>
                <a:lnTo>
                  <a:pt x="145" y="80"/>
                </a:lnTo>
                <a:close/>
                <a:moveTo>
                  <a:pt x="140" y="84"/>
                </a:moveTo>
                <a:cubicBezTo>
                  <a:pt x="138" y="87"/>
                  <a:pt x="135" y="89"/>
                  <a:pt x="133" y="92"/>
                </a:cubicBezTo>
                <a:lnTo>
                  <a:pt x="131" y="90"/>
                </a:lnTo>
                <a:cubicBezTo>
                  <a:pt x="134" y="88"/>
                  <a:pt x="137" y="85"/>
                  <a:pt x="139" y="83"/>
                </a:cubicBezTo>
                <a:lnTo>
                  <a:pt x="140" y="84"/>
                </a:lnTo>
                <a:close/>
                <a:moveTo>
                  <a:pt x="128" y="95"/>
                </a:moveTo>
                <a:cubicBezTo>
                  <a:pt x="128" y="96"/>
                  <a:pt x="127" y="97"/>
                  <a:pt x="126" y="98"/>
                </a:cubicBezTo>
                <a:lnTo>
                  <a:pt x="125" y="96"/>
                </a:lnTo>
                <a:cubicBezTo>
                  <a:pt x="125" y="96"/>
                  <a:pt x="126" y="95"/>
                  <a:pt x="127" y="94"/>
                </a:cubicBezTo>
                <a:lnTo>
                  <a:pt x="128" y="95"/>
                </a:lnTo>
                <a:close/>
                <a:moveTo>
                  <a:pt x="126" y="98"/>
                </a:moveTo>
                <a:cubicBezTo>
                  <a:pt x="125" y="99"/>
                  <a:pt x="124" y="100"/>
                  <a:pt x="123" y="100"/>
                </a:cubicBezTo>
                <a:lnTo>
                  <a:pt x="122" y="99"/>
                </a:lnTo>
                <a:cubicBezTo>
                  <a:pt x="123" y="98"/>
                  <a:pt x="124" y="97"/>
                  <a:pt x="125" y="96"/>
                </a:cubicBezTo>
                <a:lnTo>
                  <a:pt x="126" y="98"/>
                </a:lnTo>
                <a:close/>
                <a:moveTo>
                  <a:pt x="119" y="104"/>
                </a:moveTo>
                <a:cubicBezTo>
                  <a:pt x="118" y="105"/>
                  <a:pt x="118" y="105"/>
                  <a:pt x="117" y="106"/>
                </a:cubicBezTo>
                <a:lnTo>
                  <a:pt x="116" y="105"/>
                </a:lnTo>
                <a:cubicBezTo>
                  <a:pt x="116" y="104"/>
                  <a:pt x="117" y="103"/>
                  <a:pt x="118" y="102"/>
                </a:cubicBezTo>
                <a:lnTo>
                  <a:pt x="119" y="104"/>
                </a:lnTo>
                <a:close/>
                <a:moveTo>
                  <a:pt x="117" y="106"/>
                </a:moveTo>
                <a:cubicBezTo>
                  <a:pt x="116" y="107"/>
                  <a:pt x="115" y="107"/>
                  <a:pt x="114" y="108"/>
                </a:cubicBezTo>
                <a:lnTo>
                  <a:pt x="113" y="107"/>
                </a:lnTo>
                <a:cubicBezTo>
                  <a:pt x="114" y="106"/>
                  <a:pt x="115" y="105"/>
                  <a:pt x="116" y="105"/>
                </a:cubicBezTo>
                <a:lnTo>
                  <a:pt x="117" y="106"/>
                </a:lnTo>
                <a:close/>
                <a:moveTo>
                  <a:pt x="110" y="112"/>
                </a:moveTo>
                <a:cubicBezTo>
                  <a:pt x="109" y="112"/>
                  <a:pt x="109" y="113"/>
                  <a:pt x="108" y="114"/>
                </a:cubicBezTo>
                <a:lnTo>
                  <a:pt x="107" y="112"/>
                </a:lnTo>
                <a:cubicBezTo>
                  <a:pt x="107" y="112"/>
                  <a:pt x="108" y="111"/>
                  <a:pt x="109" y="111"/>
                </a:cubicBezTo>
                <a:lnTo>
                  <a:pt x="110" y="112"/>
                </a:lnTo>
                <a:close/>
                <a:moveTo>
                  <a:pt x="108" y="114"/>
                </a:moveTo>
                <a:cubicBezTo>
                  <a:pt x="107" y="114"/>
                  <a:pt x="106" y="115"/>
                  <a:pt x="106" y="115"/>
                </a:cubicBezTo>
                <a:lnTo>
                  <a:pt x="105" y="114"/>
                </a:lnTo>
                <a:cubicBezTo>
                  <a:pt x="105" y="113"/>
                  <a:pt x="106" y="113"/>
                  <a:pt x="107" y="112"/>
                </a:cubicBezTo>
                <a:lnTo>
                  <a:pt x="108" y="114"/>
                </a:lnTo>
                <a:close/>
                <a:moveTo>
                  <a:pt x="101" y="119"/>
                </a:moveTo>
                <a:cubicBezTo>
                  <a:pt x="100" y="120"/>
                  <a:pt x="98" y="122"/>
                  <a:pt x="97" y="123"/>
                </a:cubicBezTo>
                <a:lnTo>
                  <a:pt x="96" y="121"/>
                </a:lnTo>
                <a:cubicBezTo>
                  <a:pt x="97" y="120"/>
                  <a:pt x="99" y="119"/>
                  <a:pt x="100" y="118"/>
                </a:cubicBezTo>
                <a:lnTo>
                  <a:pt x="101" y="119"/>
                </a:lnTo>
                <a:close/>
                <a:moveTo>
                  <a:pt x="97" y="123"/>
                </a:moveTo>
                <a:cubicBezTo>
                  <a:pt x="95" y="124"/>
                  <a:pt x="94" y="125"/>
                  <a:pt x="92" y="126"/>
                </a:cubicBezTo>
                <a:lnTo>
                  <a:pt x="91" y="125"/>
                </a:lnTo>
                <a:cubicBezTo>
                  <a:pt x="93" y="123"/>
                  <a:pt x="94" y="122"/>
                  <a:pt x="96" y="121"/>
                </a:cubicBezTo>
                <a:lnTo>
                  <a:pt x="97" y="123"/>
                </a:lnTo>
                <a:close/>
                <a:moveTo>
                  <a:pt x="88" y="129"/>
                </a:moveTo>
                <a:cubicBezTo>
                  <a:pt x="87" y="130"/>
                  <a:pt x="87" y="130"/>
                  <a:pt x="86" y="131"/>
                </a:cubicBezTo>
                <a:lnTo>
                  <a:pt x="85" y="129"/>
                </a:lnTo>
                <a:cubicBezTo>
                  <a:pt x="86" y="129"/>
                  <a:pt x="86" y="128"/>
                  <a:pt x="87" y="128"/>
                </a:cubicBezTo>
                <a:lnTo>
                  <a:pt x="88" y="129"/>
                </a:lnTo>
                <a:close/>
                <a:moveTo>
                  <a:pt x="86" y="131"/>
                </a:moveTo>
                <a:cubicBezTo>
                  <a:pt x="86" y="131"/>
                  <a:pt x="85" y="131"/>
                  <a:pt x="85" y="132"/>
                </a:cubicBezTo>
                <a:lnTo>
                  <a:pt x="84" y="130"/>
                </a:lnTo>
                <a:cubicBezTo>
                  <a:pt x="84" y="130"/>
                  <a:pt x="85" y="130"/>
                  <a:pt x="85" y="129"/>
                </a:cubicBezTo>
                <a:lnTo>
                  <a:pt x="86" y="131"/>
                </a:lnTo>
                <a:close/>
                <a:moveTo>
                  <a:pt x="80" y="135"/>
                </a:moveTo>
                <a:cubicBezTo>
                  <a:pt x="78" y="136"/>
                  <a:pt x="76" y="137"/>
                  <a:pt x="74" y="139"/>
                </a:cubicBezTo>
                <a:lnTo>
                  <a:pt x="73" y="137"/>
                </a:lnTo>
                <a:cubicBezTo>
                  <a:pt x="75" y="136"/>
                  <a:pt x="77" y="135"/>
                  <a:pt x="79" y="134"/>
                </a:cubicBezTo>
                <a:lnTo>
                  <a:pt x="80" y="135"/>
                </a:lnTo>
                <a:close/>
                <a:moveTo>
                  <a:pt x="74" y="139"/>
                </a:moveTo>
                <a:cubicBezTo>
                  <a:pt x="72" y="140"/>
                  <a:pt x="70" y="141"/>
                  <a:pt x="68" y="142"/>
                </a:cubicBezTo>
                <a:lnTo>
                  <a:pt x="67" y="141"/>
                </a:lnTo>
                <a:cubicBezTo>
                  <a:pt x="69" y="140"/>
                  <a:pt x="71" y="138"/>
                  <a:pt x="73" y="137"/>
                </a:cubicBezTo>
                <a:lnTo>
                  <a:pt x="74" y="139"/>
                </a:lnTo>
                <a:close/>
                <a:moveTo>
                  <a:pt x="64" y="145"/>
                </a:moveTo>
                <a:cubicBezTo>
                  <a:pt x="63" y="145"/>
                  <a:pt x="62" y="145"/>
                  <a:pt x="62" y="145"/>
                </a:cubicBezTo>
                <a:lnTo>
                  <a:pt x="61" y="144"/>
                </a:lnTo>
                <a:cubicBezTo>
                  <a:pt x="62" y="144"/>
                  <a:pt x="62" y="143"/>
                  <a:pt x="63" y="143"/>
                </a:cubicBezTo>
                <a:lnTo>
                  <a:pt x="64" y="145"/>
                </a:lnTo>
                <a:close/>
                <a:moveTo>
                  <a:pt x="62" y="145"/>
                </a:moveTo>
                <a:cubicBezTo>
                  <a:pt x="61" y="146"/>
                  <a:pt x="61" y="146"/>
                  <a:pt x="60" y="146"/>
                </a:cubicBezTo>
                <a:lnTo>
                  <a:pt x="60" y="145"/>
                </a:lnTo>
                <a:cubicBezTo>
                  <a:pt x="60" y="144"/>
                  <a:pt x="61" y="144"/>
                  <a:pt x="61" y="144"/>
                </a:cubicBezTo>
                <a:lnTo>
                  <a:pt x="62" y="145"/>
                </a:lnTo>
                <a:close/>
                <a:moveTo>
                  <a:pt x="56" y="148"/>
                </a:moveTo>
                <a:cubicBezTo>
                  <a:pt x="47" y="152"/>
                  <a:pt x="38" y="156"/>
                  <a:pt x="29" y="158"/>
                </a:cubicBezTo>
                <a:lnTo>
                  <a:pt x="29" y="156"/>
                </a:lnTo>
                <a:cubicBezTo>
                  <a:pt x="38" y="154"/>
                  <a:pt x="47" y="151"/>
                  <a:pt x="55" y="147"/>
                </a:cubicBezTo>
                <a:lnTo>
                  <a:pt x="56" y="148"/>
                </a:lnTo>
                <a:close/>
                <a:moveTo>
                  <a:pt x="29" y="158"/>
                </a:moveTo>
                <a:cubicBezTo>
                  <a:pt x="20" y="160"/>
                  <a:pt x="10" y="161"/>
                  <a:pt x="0" y="161"/>
                </a:cubicBezTo>
                <a:lnTo>
                  <a:pt x="0" y="159"/>
                </a:lnTo>
                <a:cubicBezTo>
                  <a:pt x="10" y="159"/>
                  <a:pt x="20" y="158"/>
                  <a:pt x="29" y="156"/>
                </a:cubicBezTo>
                <a:lnTo>
                  <a:pt x="29" y="158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 flipH="1">
            <a:off x="2001838" y="4200525"/>
            <a:ext cx="17462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 flipH="1">
            <a:off x="2854325" y="4200525"/>
            <a:ext cx="19050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H="1">
            <a:off x="3708400" y="4200525"/>
            <a:ext cx="19050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4581525" y="4200525"/>
            <a:ext cx="1588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5434013" y="4200525"/>
            <a:ext cx="1587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6288088" y="4200525"/>
            <a:ext cx="1587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7142163" y="4200525"/>
            <a:ext cx="1587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7958138" y="3865563"/>
            <a:ext cx="1349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4211D"/>
                </a:solidFill>
              </a:rPr>
              <a:t>X</a:t>
            </a:r>
            <a:endParaRPr lang="ru-RU" altLang="ru-RU" sz="2400" b="1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>
            <a:off x="5434013" y="25479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>
            <a:off x="5434013" y="26035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>
            <a:off x="5434013" y="2641600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3" name="Line 17"/>
          <p:cNvSpPr>
            <a:spLocks noChangeShapeType="1"/>
          </p:cNvSpPr>
          <p:nvPr/>
        </p:nvSpPr>
        <p:spPr bwMode="auto">
          <a:xfrm>
            <a:off x="5434013" y="267811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4" name="Line 18"/>
          <p:cNvSpPr>
            <a:spLocks noChangeShapeType="1"/>
          </p:cNvSpPr>
          <p:nvPr/>
        </p:nvSpPr>
        <p:spPr bwMode="auto">
          <a:xfrm>
            <a:off x="5434013" y="27336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>
            <a:off x="5434013" y="27717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6" name="Line 20"/>
          <p:cNvSpPr>
            <a:spLocks noChangeShapeType="1"/>
          </p:cNvSpPr>
          <p:nvPr/>
        </p:nvSpPr>
        <p:spPr bwMode="auto">
          <a:xfrm>
            <a:off x="5434013" y="28082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7" name="Line 21"/>
          <p:cNvSpPr>
            <a:spLocks noChangeShapeType="1"/>
          </p:cNvSpPr>
          <p:nvPr/>
        </p:nvSpPr>
        <p:spPr bwMode="auto">
          <a:xfrm>
            <a:off x="5434013" y="286385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8" name="Line 22"/>
          <p:cNvSpPr>
            <a:spLocks noChangeShapeType="1"/>
          </p:cNvSpPr>
          <p:nvPr/>
        </p:nvSpPr>
        <p:spPr bwMode="auto">
          <a:xfrm>
            <a:off x="5434013" y="29003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9" name="Line 23"/>
          <p:cNvSpPr>
            <a:spLocks noChangeShapeType="1"/>
          </p:cNvSpPr>
          <p:nvPr/>
        </p:nvSpPr>
        <p:spPr bwMode="auto">
          <a:xfrm>
            <a:off x="5434013" y="29384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0" name="Line 24"/>
          <p:cNvSpPr>
            <a:spLocks noChangeShapeType="1"/>
          </p:cNvSpPr>
          <p:nvPr/>
        </p:nvSpPr>
        <p:spPr bwMode="auto">
          <a:xfrm>
            <a:off x="5434013" y="29940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1" name="Line 25"/>
          <p:cNvSpPr>
            <a:spLocks noChangeShapeType="1"/>
          </p:cNvSpPr>
          <p:nvPr/>
        </p:nvSpPr>
        <p:spPr bwMode="auto">
          <a:xfrm>
            <a:off x="5434013" y="30305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2" name="Line 26"/>
          <p:cNvSpPr>
            <a:spLocks noChangeShapeType="1"/>
          </p:cNvSpPr>
          <p:nvPr/>
        </p:nvSpPr>
        <p:spPr bwMode="auto">
          <a:xfrm>
            <a:off x="5434013" y="30861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3" name="Line 27"/>
          <p:cNvSpPr>
            <a:spLocks noChangeShapeType="1"/>
          </p:cNvSpPr>
          <p:nvPr/>
        </p:nvSpPr>
        <p:spPr bwMode="auto">
          <a:xfrm>
            <a:off x="5434013" y="3124200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4" name="Line 28"/>
          <p:cNvSpPr>
            <a:spLocks noChangeShapeType="1"/>
          </p:cNvSpPr>
          <p:nvPr/>
        </p:nvSpPr>
        <p:spPr bwMode="auto">
          <a:xfrm>
            <a:off x="5434013" y="316071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5" name="Line 29"/>
          <p:cNvSpPr>
            <a:spLocks noChangeShapeType="1"/>
          </p:cNvSpPr>
          <p:nvPr/>
        </p:nvSpPr>
        <p:spPr bwMode="auto">
          <a:xfrm>
            <a:off x="5434013" y="32162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6" name="Line 30"/>
          <p:cNvSpPr>
            <a:spLocks noChangeShapeType="1"/>
          </p:cNvSpPr>
          <p:nvPr/>
        </p:nvSpPr>
        <p:spPr bwMode="auto">
          <a:xfrm>
            <a:off x="5434013" y="32543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7" name="Line 31"/>
          <p:cNvSpPr>
            <a:spLocks noChangeShapeType="1"/>
          </p:cNvSpPr>
          <p:nvPr/>
        </p:nvSpPr>
        <p:spPr bwMode="auto">
          <a:xfrm>
            <a:off x="5434013" y="32908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8" name="Line 32"/>
          <p:cNvSpPr>
            <a:spLocks noChangeShapeType="1"/>
          </p:cNvSpPr>
          <p:nvPr/>
        </p:nvSpPr>
        <p:spPr bwMode="auto">
          <a:xfrm>
            <a:off x="5434013" y="334645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9" name="Line 33"/>
          <p:cNvSpPr>
            <a:spLocks noChangeShapeType="1"/>
          </p:cNvSpPr>
          <p:nvPr/>
        </p:nvSpPr>
        <p:spPr bwMode="auto">
          <a:xfrm>
            <a:off x="5434013" y="33829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0" name="Line 34"/>
          <p:cNvSpPr>
            <a:spLocks noChangeShapeType="1"/>
          </p:cNvSpPr>
          <p:nvPr/>
        </p:nvSpPr>
        <p:spPr bwMode="auto">
          <a:xfrm>
            <a:off x="5434013" y="34210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1" name="Line 35"/>
          <p:cNvSpPr>
            <a:spLocks noChangeShapeType="1"/>
          </p:cNvSpPr>
          <p:nvPr/>
        </p:nvSpPr>
        <p:spPr bwMode="auto">
          <a:xfrm>
            <a:off x="5434013" y="34766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2" name="Line 36"/>
          <p:cNvSpPr>
            <a:spLocks noChangeShapeType="1"/>
          </p:cNvSpPr>
          <p:nvPr/>
        </p:nvSpPr>
        <p:spPr bwMode="auto">
          <a:xfrm>
            <a:off x="5434013" y="35131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3" name="Line 37"/>
          <p:cNvSpPr>
            <a:spLocks noChangeShapeType="1"/>
          </p:cNvSpPr>
          <p:nvPr/>
        </p:nvSpPr>
        <p:spPr bwMode="auto">
          <a:xfrm>
            <a:off x="5434013" y="35687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4" name="Line 38"/>
          <p:cNvSpPr>
            <a:spLocks noChangeShapeType="1"/>
          </p:cNvSpPr>
          <p:nvPr/>
        </p:nvSpPr>
        <p:spPr bwMode="auto">
          <a:xfrm>
            <a:off x="5434013" y="3606800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5" name="Line 39"/>
          <p:cNvSpPr>
            <a:spLocks noChangeShapeType="1"/>
          </p:cNvSpPr>
          <p:nvPr/>
        </p:nvSpPr>
        <p:spPr bwMode="auto">
          <a:xfrm>
            <a:off x="5434013" y="364331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6" name="Line 40"/>
          <p:cNvSpPr>
            <a:spLocks noChangeShapeType="1"/>
          </p:cNvSpPr>
          <p:nvPr/>
        </p:nvSpPr>
        <p:spPr bwMode="auto">
          <a:xfrm>
            <a:off x="5434013" y="36988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7" name="Line 41"/>
          <p:cNvSpPr>
            <a:spLocks noChangeShapeType="1"/>
          </p:cNvSpPr>
          <p:nvPr/>
        </p:nvSpPr>
        <p:spPr bwMode="auto">
          <a:xfrm>
            <a:off x="5434013" y="37369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8" name="Line 42"/>
          <p:cNvSpPr>
            <a:spLocks noChangeShapeType="1"/>
          </p:cNvSpPr>
          <p:nvPr/>
        </p:nvSpPr>
        <p:spPr bwMode="auto">
          <a:xfrm>
            <a:off x="5434013" y="37734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9" name="Line 43"/>
          <p:cNvSpPr>
            <a:spLocks noChangeShapeType="1"/>
          </p:cNvSpPr>
          <p:nvPr/>
        </p:nvSpPr>
        <p:spPr bwMode="auto">
          <a:xfrm>
            <a:off x="5434013" y="382905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0" name="Line 44"/>
          <p:cNvSpPr>
            <a:spLocks noChangeShapeType="1"/>
          </p:cNvSpPr>
          <p:nvPr/>
        </p:nvSpPr>
        <p:spPr bwMode="auto">
          <a:xfrm>
            <a:off x="5434013" y="38655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1" name="Line 45"/>
          <p:cNvSpPr>
            <a:spLocks noChangeShapeType="1"/>
          </p:cNvSpPr>
          <p:nvPr/>
        </p:nvSpPr>
        <p:spPr bwMode="auto">
          <a:xfrm>
            <a:off x="5434013" y="39036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2" name="Line 46"/>
          <p:cNvSpPr>
            <a:spLocks noChangeShapeType="1"/>
          </p:cNvSpPr>
          <p:nvPr/>
        </p:nvSpPr>
        <p:spPr bwMode="auto">
          <a:xfrm>
            <a:off x="5434013" y="39592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3" name="Line 47"/>
          <p:cNvSpPr>
            <a:spLocks noChangeShapeType="1"/>
          </p:cNvSpPr>
          <p:nvPr/>
        </p:nvSpPr>
        <p:spPr bwMode="auto">
          <a:xfrm>
            <a:off x="5434013" y="39957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4" name="Line 48"/>
          <p:cNvSpPr>
            <a:spLocks noChangeShapeType="1"/>
          </p:cNvSpPr>
          <p:nvPr/>
        </p:nvSpPr>
        <p:spPr bwMode="auto">
          <a:xfrm>
            <a:off x="5434013" y="40513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5" name="Line 49"/>
          <p:cNvSpPr>
            <a:spLocks noChangeShapeType="1"/>
          </p:cNvSpPr>
          <p:nvPr/>
        </p:nvSpPr>
        <p:spPr bwMode="auto">
          <a:xfrm>
            <a:off x="5434013" y="40894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6" name="Line 50"/>
          <p:cNvSpPr>
            <a:spLocks noChangeShapeType="1"/>
          </p:cNvSpPr>
          <p:nvPr/>
        </p:nvSpPr>
        <p:spPr bwMode="auto">
          <a:xfrm>
            <a:off x="5434013" y="412591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7" name="Line 51"/>
          <p:cNvSpPr>
            <a:spLocks noChangeShapeType="1"/>
          </p:cNvSpPr>
          <p:nvPr/>
        </p:nvSpPr>
        <p:spPr bwMode="auto">
          <a:xfrm>
            <a:off x="6288088" y="20843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8" name="Line 52"/>
          <p:cNvSpPr>
            <a:spLocks noChangeShapeType="1"/>
          </p:cNvSpPr>
          <p:nvPr/>
        </p:nvSpPr>
        <p:spPr bwMode="auto">
          <a:xfrm>
            <a:off x="6288088" y="213995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9" name="Line 53"/>
          <p:cNvSpPr>
            <a:spLocks noChangeShapeType="1"/>
          </p:cNvSpPr>
          <p:nvPr/>
        </p:nvSpPr>
        <p:spPr bwMode="auto">
          <a:xfrm>
            <a:off x="6288088" y="219551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70" name="Line 54"/>
          <p:cNvSpPr>
            <a:spLocks noChangeShapeType="1"/>
          </p:cNvSpPr>
          <p:nvPr/>
        </p:nvSpPr>
        <p:spPr bwMode="auto">
          <a:xfrm>
            <a:off x="6288088" y="225107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71" name="Line 55"/>
          <p:cNvSpPr>
            <a:spLocks noChangeShapeType="1"/>
          </p:cNvSpPr>
          <p:nvPr/>
        </p:nvSpPr>
        <p:spPr bwMode="auto">
          <a:xfrm>
            <a:off x="6288088" y="23066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72" name="Line 56"/>
          <p:cNvSpPr>
            <a:spLocks noChangeShapeType="1"/>
          </p:cNvSpPr>
          <p:nvPr/>
        </p:nvSpPr>
        <p:spPr bwMode="auto">
          <a:xfrm>
            <a:off x="6288088" y="23622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73" name="Line 57"/>
          <p:cNvSpPr>
            <a:spLocks noChangeShapeType="1"/>
          </p:cNvSpPr>
          <p:nvPr/>
        </p:nvSpPr>
        <p:spPr bwMode="auto">
          <a:xfrm>
            <a:off x="6288088" y="24177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6288088" y="24749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6288088" y="25304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6288088" y="25860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6288088" y="26416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6288088" y="26971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6288088" y="27527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80" name="Line 64"/>
          <p:cNvSpPr>
            <a:spLocks noChangeShapeType="1"/>
          </p:cNvSpPr>
          <p:nvPr/>
        </p:nvSpPr>
        <p:spPr bwMode="auto">
          <a:xfrm>
            <a:off x="6288088" y="28082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6288088" y="28638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82" name="Line 66"/>
          <p:cNvSpPr>
            <a:spLocks noChangeShapeType="1"/>
          </p:cNvSpPr>
          <p:nvPr/>
        </p:nvSpPr>
        <p:spPr bwMode="auto">
          <a:xfrm>
            <a:off x="6288088" y="291941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83" name="Line 67"/>
          <p:cNvSpPr>
            <a:spLocks noChangeShapeType="1"/>
          </p:cNvSpPr>
          <p:nvPr/>
        </p:nvSpPr>
        <p:spPr bwMode="auto">
          <a:xfrm>
            <a:off x="6288088" y="297497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84" name="Line 68"/>
          <p:cNvSpPr>
            <a:spLocks noChangeShapeType="1"/>
          </p:cNvSpPr>
          <p:nvPr/>
        </p:nvSpPr>
        <p:spPr bwMode="auto">
          <a:xfrm>
            <a:off x="6288088" y="30305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85" name="Line 69"/>
          <p:cNvSpPr>
            <a:spLocks noChangeShapeType="1"/>
          </p:cNvSpPr>
          <p:nvPr/>
        </p:nvSpPr>
        <p:spPr bwMode="auto">
          <a:xfrm>
            <a:off x="6288088" y="310515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86" name="Line 70"/>
          <p:cNvSpPr>
            <a:spLocks noChangeShapeType="1"/>
          </p:cNvSpPr>
          <p:nvPr/>
        </p:nvSpPr>
        <p:spPr bwMode="auto">
          <a:xfrm>
            <a:off x="6288088" y="31607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87" name="Line 71"/>
          <p:cNvSpPr>
            <a:spLocks noChangeShapeType="1"/>
          </p:cNvSpPr>
          <p:nvPr/>
        </p:nvSpPr>
        <p:spPr bwMode="auto">
          <a:xfrm>
            <a:off x="6288088" y="321627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88" name="Line 72"/>
          <p:cNvSpPr>
            <a:spLocks noChangeShapeType="1"/>
          </p:cNvSpPr>
          <p:nvPr/>
        </p:nvSpPr>
        <p:spPr bwMode="auto">
          <a:xfrm>
            <a:off x="6288088" y="32718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89" name="Line 73"/>
          <p:cNvSpPr>
            <a:spLocks noChangeShapeType="1"/>
          </p:cNvSpPr>
          <p:nvPr/>
        </p:nvSpPr>
        <p:spPr bwMode="auto">
          <a:xfrm>
            <a:off x="6288088" y="33274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90" name="Line 74"/>
          <p:cNvSpPr>
            <a:spLocks noChangeShapeType="1"/>
          </p:cNvSpPr>
          <p:nvPr/>
        </p:nvSpPr>
        <p:spPr bwMode="auto">
          <a:xfrm>
            <a:off x="6288088" y="33829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91" name="Line 75"/>
          <p:cNvSpPr>
            <a:spLocks noChangeShapeType="1"/>
          </p:cNvSpPr>
          <p:nvPr/>
        </p:nvSpPr>
        <p:spPr bwMode="auto">
          <a:xfrm>
            <a:off x="6288088" y="34401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92" name="Line 76"/>
          <p:cNvSpPr>
            <a:spLocks noChangeShapeType="1"/>
          </p:cNvSpPr>
          <p:nvPr/>
        </p:nvSpPr>
        <p:spPr bwMode="auto">
          <a:xfrm>
            <a:off x="6288088" y="34956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93" name="Line 77"/>
          <p:cNvSpPr>
            <a:spLocks noChangeShapeType="1"/>
          </p:cNvSpPr>
          <p:nvPr/>
        </p:nvSpPr>
        <p:spPr bwMode="auto">
          <a:xfrm>
            <a:off x="6288088" y="35512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94" name="Line 78"/>
          <p:cNvSpPr>
            <a:spLocks noChangeShapeType="1"/>
          </p:cNvSpPr>
          <p:nvPr/>
        </p:nvSpPr>
        <p:spPr bwMode="auto">
          <a:xfrm>
            <a:off x="6288088" y="36068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95" name="Line 79"/>
          <p:cNvSpPr>
            <a:spLocks noChangeShapeType="1"/>
          </p:cNvSpPr>
          <p:nvPr/>
        </p:nvSpPr>
        <p:spPr bwMode="auto">
          <a:xfrm>
            <a:off x="6288088" y="36623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96" name="Line 80"/>
          <p:cNvSpPr>
            <a:spLocks noChangeShapeType="1"/>
          </p:cNvSpPr>
          <p:nvPr/>
        </p:nvSpPr>
        <p:spPr bwMode="auto">
          <a:xfrm>
            <a:off x="6288088" y="37179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97" name="Line 81"/>
          <p:cNvSpPr>
            <a:spLocks noChangeShapeType="1"/>
          </p:cNvSpPr>
          <p:nvPr/>
        </p:nvSpPr>
        <p:spPr bwMode="auto">
          <a:xfrm>
            <a:off x="6288088" y="37734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98" name="Line 82"/>
          <p:cNvSpPr>
            <a:spLocks noChangeShapeType="1"/>
          </p:cNvSpPr>
          <p:nvPr/>
        </p:nvSpPr>
        <p:spPr bwMode="auto">
          <a:xfrm>
            <a:off x="6288088" y="38290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99" name="Line 83"/>
          <p:cNvSpPr>
            <a:spLocks noChangeShapeType="1"/>
          </p:cNvSpPr>
          <p:nvPr/>
        </p:nvSpPr>
        <p:spPr bwMode="auto">
          <a:xfrm>
            <a:off x="6288088" y="388461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00" name="Line 84"/>
          <p:cNvSpPr>
            <a:spLocks noChangeShapeType="1"/>
          </p:cNvSpPr>
          <p:nvPr/>
        </p:nvSpPr>
        <p:spPr bwMode="auto">
          <a:xfrm>
            <a:off x="6288088" y="394017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01" name="Line 85"/>
          <p:cNvSpPr>
            <a:spLocks noChangeShapeType="1"/>
          </p:cNvSpPr>
          <p:nvPr/>
        </p:nvSpPr>
        <p:spPr bwMode="auto">
          <a:xfrm>
            <a:off x="6288088" y="39957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02" name="Line 86"/>
          <p:cNvSpPr>
            <a:spLocks noChangeShapeType="1"/>
          </p:cNvSpPr>
          <p:nvPr/>
        </p:nvSpPr>
        <p:spPr bwMode="auto">
          <a:xfrm>
            <a:off x="6288088" y="40513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03" name="Line 87"/>
          <p:cNvSpPr>
            <a:spLocks noChangeShapeType="1"/>
          </p:cNvSpPr>
          <p:nvPr/>
        </p:nvSpPr>
        <p:spPr bwMode="auto">
          <a:xfrm>
            <a:off x="6288088" y="41259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04" name="Line 88"/>
          <p:cNvSpPr>
            <a:spLocks noChangeShapeType="1"/>
          </p:cNvSpPr>
          <p:nvPr/>
        </p:nvSpPr>
        <p:spPr bwMode="auto">
          <a:xfrm>
            <a:off x="7161213" y="1787525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05" name="Line 89"/>
          <p:cNvSpPr>
            <a:spLocks noChangeShapeType="1"/>
          </p:cNvSpPr>
          <p:nvPr/>
        </p:nvSpPr>
        <p:spPr bwMode="auto">
          <a:xfrm>
            <a:off x="7161213" y="18621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06" name="Line 90"/>
          <p:cNvSpPr>
            <a:spLocks noChangeShapeType="1"/>
          </p:cNvSpPr>
          <p:nvPr/>
        </p:nvSpPr>
        <p:spPr bwMode="auto">
          <a:xfrm>
            <a:off x="7161213" y="19177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07" name="Line 91"/>
          <p:cNvSpPr>
            <a:spLocks noChangeShapeType="1"/>
          </p:cNvSpPr>
          <p:nvPr/>
        </p:nvSpPr>
        <p:spPr bwMode="auto">
          <a:xfrm>
            <a:off x="7161213" y="19923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08" name="Line 92"/>
          <p:cNvSpPr>
            <a:spLocks noChangeShapeType="1"/>
          </p:cNvSpPr>
          <p:nvPr/>
        </p:nvSpPr>
        <p:spPr bwMode="auto">
          <a:xfrm>
            <a:off x="7161213" y="20478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09" name="Line 93"/>
          <p:cNvSpPr>
            <a:spLocks noChangeShapeType="1"/>
          </p:cNvSpPr>
          <p:nvPr/>
        </p:nvSpPr>
        <p:spPr bwMode="auto">
          <a:xfrm>
            <a:off x="7161213" y="21209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0" name="Line 94"/>
          <p:cNvSpPr>
            <a:spLocks noChangeShapeType="1"/>
          </p:cNvSpPr>
          <p:nvPr/>
        </p:nvSpPr>
        <p:spPr bwMode="auto">
          <a:xfrm>
            <a:off x="7161213" y="21764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1" name="Line 95"/>
          <p:cNvSpPr>
            <a:spLocks noChangeShapeType="1"/>
          </p:cNvSpPr>
          <p:nvPr/>
        </p:nvSpPr>
        <p:spPr bwMode="auto">
          <a:xfrm>
            <a:off x="7161213" y="225107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2" name="Line 96"/>
          <p:cNvSpPr>
            <a:spLocks noChangeShapeType="1"/>
          </p:cNvSpPr>
          <p:nvPr/>
        </p:nvSpPr>
        <p:spPr bwMode="auto">
          <a:xfrm>
            <a:off x="7161213" y="23066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3" name="Line 97"/>
          <p:cNvSpPr>
            <a:spLocks noChangeShapeType="1"/>
          </p:cNvSpPr>
          <p:nvPr/>
        </p:nvSpPr>
        <p:spPr bwMode="auto">
          <a:xfrm>
            <a:off x="7161213" y="2362200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4" name="Line 98"/>
          <p:cNvSpPr>
            <a:spLocks noChangeShapeType="1"/>
          </p:cNvSpPr>
          <p:nvPr/>
        </p:nvSpPr>
        <p:spPr bwMode="auto">
          <a:xfrm>
            <a:off x="7161213" y="243681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5" name="Line 99"/>
          <p:cNvSpPr>
            <a:spLocks noChangeShapeType="1"/>
          </p:cNvSpPr>
          <p:nvPr/>
        </p:nvSpPr>
        <p:spPr bwMode="auto">
          <a:xfrm>
            <a:off x="7161213" y="2492375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6" name="Line 100"/>
          <p:cNvSpPr>
            <a:spLocks noChangeShapeType="1"/>
          </p:cNvSpPr>
          <p:nvPr/>
        </p:nvSpPr>
        <p:spPr bwMode="auto">
          <a:xfrm>
            <a:off x="7161213" y="25669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7" name="Line 101"/>
          <p:cNvSpPr>
            <a:spLocks noChangeShapeType="1"/>
          </p:cNvSpPr>
          <p:nvPr/>
        </p:nvSpPr>
        <p:spPr bwMode="auto">
          <a:xfrm>
            <a:off x="7161213" y="26225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8" name="Line 102"/>
          <p:cNvSpPr>
            <a:spLocks noChangeShapeType="1"/>
          </p:cNvSpPr>
          <p:nvPr/>
        </p:nvSpPr>
        <p:spPr bwMode="auto">
          <a:xfrm>
            <a:off x="7161213" y="26971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9" name="Line 103"/>
          <p:cNvSpPr>
            <a:spLocks noChangeShapeType="1"/>
          </p:cNvSpPr>
          <p:nvPr/>
        </p:nvSpPr>
        <p:spPr bwMode="auto">
          <a:xfrm>
            <a:off x="7161213" y="27527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0" name="Line 104"/>
          <p:cNvSpPr>
            <a:spLocks noChangeShapeType="1"/>
          </p:cNvSpPr>
          <p:nvPr/>
        </p:nvSpPr>
        <p:spPr bwMode="auto">
          <a:xfrm>
            <a:off x="7161213" y="28273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1" name="Line 105"/>
          <p:cNvSpPr>
            <a:spLocks noChangeShapeType="1"/>
          </p:cNvSpPr>
          <p:nvPr/>
        </p:nvSpPr>
        <p:spPr bwMode="auto">
          <a:xfrm>
            <a:off x="7161213" y="28829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2" name="Line 106"/>
          <p:cNvSpPr>
            <a:spLocks noChangeShapeType="1"/>
          </p:cNvSpPr>
          <p:nvPr/>
        </p:nvSpPr>
        <p:spPr bwMode="auto">
          <a:xfrm>
            <a:off x="7161213" y="29575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3" name="Line 107"/>
          <p:cNvSpPr>
            <a:spLocks noChangeShapeType="1"/>
          </p:cNvSpPr>
          <p:nvPr/>
        </p:nvSpPr>
        <p:spPr bwMode="auto">
          <a:xfrm>
            <a:off x="7161213" y="30130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4" name="Line 108"/>
          <p:cNvSpPr>
            <a:spLocks noChangeShapeType="1"/>
          </p:cNvSpPr>
          <p:nvPr/>
        </p:nvSpPr>
        <p:spPr bwMode="auto">
          <a:xfrm>
            <a:off x="7161213" y="3068638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5" name="Line 109"/>
          <p:cNvSpPr>
            <a:spLocks noChangeShapeType="1"/>
          </p:cNvSpPr>
          <p:nvPr/>
        </p:nvSpPr>
        <p:spPr bwMode="auto">
          <a:xfrm>
            <a:off x="7161213" y="31416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6" name="Line 110"/>
          <p:cNvSpPr>
            <a:spLocks noChangeShapeType="1"/>
          </p:cNvSpPr>
          <p:nvPr/>
        </p:nvSpPr>
        <p:spPr bwMode="auto">
          <a:xfrm>
            <a:off x="7161213" y="3198813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7" name="Line 111"/>
          <p:cNvSpPr>
            <a:spLocks noChangeShapeType="1"/>
          </p:cNvSpPr>
          <p:nvPr/>
        </p:nvSpPr>
        <p:spPr bwMode="auto">
          <a:xfrm>
            <a:off x="7161213" y="32718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8" name="Line 112"/>
          <p:cNvSpPr>
            <a:spLocks noChangeShapeType="1"/>
          </p:cNvSpPr>
          <p:nvPr/>
        </p:nvSpPr>
        <p:spPr bwMode="auto">
          <a:xfrm>
            <a:off x="7161213" y="33274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29" name="Line 113"/>
          <p:cNvSpPr>
            <a:spLocks noChangeShapeType="1"/>
          </p:cNvSpPr>
          <p:nvPr/>
        </p:nvSpPr>
        <p:spPr bwMode="auto">
          <a:xfrm>
            <a:off x="7161213" y="340201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0" name="Line 114"/>
          <p:cNvSpPr>
            <a:spLocks noChangeShapeType="1"/>
          </p:cNvSpPr>
          <p:nvPr/>
        </p:nvSpPr>
        <p:spPr bwMode="auto">
          <a:xfrm>
            <a:off x="7161213" y="345757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1" name="Line 115"/>
          <p:cNvSpPr>
            <a:spLocks noChangeShapeType="1"/>
          </p:cNvSpPr>
          <p:nvPr/>
        </p:nvSpPr>
        <p:spPr bwMode="auto">
          <a:xfrm>
            <a:off x="7161213" y="35321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2" name="Line 116"/>
          <p:cNvSpPr>
            <a:spLocks noChangeShapeType="1"/>
          </p:cNvSpPr>
          <p:nvPr/>
        </p:nvSpPr>
        <p:spPr bwMode="auto">
          <a:xfrm>
            <a:off x="7161213" y="35877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3" name="Line 117"/>
          <p:cNvSpPr>
            <a:spLocks noChangeShapeType="1"/>
          </p:cNvSpPr>
          <p:nvPr/>
        </p:nvSpPr>
        <p:spPr bwMode="auto">
          <a:xfrm>
            <a:off x="7161213" y="36623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4" name="Line 118"/>
          <p:cNvSpPr>
            <a:spLocks noChangeShapeType="1"/>
          </p:cNvSpPr>
          <p:nvPr/>
        </p:nvSpPr>
        <p:spPr bwMode="auto">
          <a:xfrm>
            <a:off x="7161213" y="37179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5" name="Line 119"/>
          <p:cNvSpPr>
            <a:spLocks noChangeShapeType="1"/>
          </p:cNvSpPr>
          <p:nvPr/>
        </p:nvSpPr>
        <p:spPr bwMode="auto">
          <a:xfrm>
            <a:off x="7161213" y="3773488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6" name="Line 120"/>
          <p:cNvSpPr>
            <a:spLocks noChangeShapeType="1"/>
          </p:cNvSpPr>
          <p:nvPr/>
        </p:nvSpPr>
        <p:spPr bwMode="auto">
          <a:xfrm>
            <a:off x="7161213" y="38481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7" name="Line 121"/>
          <p:cNvSpPr>
            <a:spLocks noChangeShapeType="1"/>
          </p:cNvSpPr>
          <p:nvPr/>
        </p:nvSpPr>
        <p:spPr bwMode="auto">
          <a:xfrm>
            <a:off x="7161213" y="3903663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8" name="Line 122"/>
          <p:cNvSpPr>
            <a:spLocks noChangeShapeType="1"/>
          </p:cNvSpPr>
          <p:nvPr/>
        </p:nvSpPr>
        <p:spPr bwMode="auto">
          <a:xfrm>
            <a:off x="7161213" y="39782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39" name="Line 123"/>
          <p:cNvSpPr>
            <a:spLocks noChangeShapeType="1"/>
          </p:cNvSpPr>
          <p:nvPr/>
        </p:nvSpPr>
        <p:spPr bwMode="auto">
          <a:xfrm>
            <a:off x="7161213" y="40338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40" name="Line 124"/>
          <p:cNvSpPr>
            <a:spLocks noChangeShapeType="1"/>
          </p:cNvSpPr>
          <p:nvPr/>
        </p:nvSpPr>
        <p:spPr bwMode="auto">
          <a:xfrm>
            <a:off x="7161213" y="41084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41" name="Line 125"/>
          <p:cNvSpPr>
            <a:spLocks noChangeShapeType="1"/>
          </p:cNvSpPr>
          <p:nvPr/>
        </p:nvSpPr>
        <p:spPr bwMode="auto">
          <a:xfrm>
            <a:off x="2873375" y="434975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42" name="Line 126"/>
          <p:cNvSpPr>
            <a:spLocks noChangeShapeType="1"/>
          </p:cNvSpPr>
          <p:nvPr/>
        </p:nvSpPr>
        <p:spPr bwMode="auto">
          <a:xfrm>
            <a:off x="2873375" y="43672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43" name="Line 127"/>
          <p:cNvSpPr>
            <a:spLocks noChangeShapeType="1"/>
          </p:cNvSpPr>
          <p:nvPr/>
        </p:nvSpPr>
        <p:spPr bwMode="auto">
          <a:xfrm>
            <a:off x="2873375" y="4405313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44" name="Line 128"/>
          <p:cNvSpPr>
            <a:spLocks noChangeShapeType="1"/>
          </p:cNvSpPr>
          <p:nvPr/>
        </p:nvSpPr>
        <p:spPr bwMode="auto">
          <a:xfrm>
            <a:off x="2873375" y="44418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45" name="Line 129"/>
          <p:cNvSpPr>
            <a:spLocks noChangeShapeType="1"/>
          </p:cNvSpPr>
          <p:nvPr/>
        </p:nvSpPr>
        <p:spPr bwMode="auto">
          <a:xfrm>
            <a:off x="2873375" y="4460875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46" name="Line 130"/>
          <p:cNvSpPr>
            <a:spLocks noChangeShapeType="1"/>
          </p:cNvSpPr>
          <p:nvPr/>
        </p:nvSpPr>
        <p:spPr bwMode="auto">
          <a:xfrm>
            <a:off x="2873375" y="44973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47" name="Line 131"/>
          <p:cNvSpPr>
            <a:spLocks noChangeShapeType="1"/>
          </p:cNvSpPr>
          <p:nvPr/>
        </p:nvSpPr>
        <p:spPr bwMode="auto">
          <a:xfrm>
            <a:off x="2873375" y="45339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48" name="Line 132"/>
          <p:cNvSpPr>
            <a:spLocks noChangeShapeType="1"/>
          </p:cNvSpPr>
          <p:nvPr/>
        </p:nvSpPr>
        <p:spPr bwMode="auto">
          <a:xfrm>
            <a:off x="3727450" y="40513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49" name="Line 133"/>
          <p:cNvSpPr>
            <a:spLocks noChangeShapeType="1"/>
          </p:cNvSpPr>
          <p:nvPr/>
        </p:nvSpPr>
        <p:spPr bwMode="auto">
          <a:xfrm>
            <a:off x="3727450" y="40703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50" name="Line 134"/>
          <p:cNvSpPr>
            <a:spLocks noChangeShapeType="1"/>
          </p:cNvSpPr>
          <p:nvPr/>
        </p:nvSpPr>
        <p:spPr bwMode="auto">
          <a:xfrm>
            <a:off x="3727450" y="410845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51" name="Line 135"/>
          <p:cNvSpPr>
            <a:spLocks noChangeShapeType="1"/>
          </p:cNvSpPr>
          <p:nvPr/>
        </p:nvSpPr>
        <p:spPr bwMode="auto">
          <a:xfrm>
            <a:off x="3727450" y="41259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52" name="Line 136"/>
          <p:cNvSpPr>
            <a:spLocks noChangeShapeType="1"/>
          </p:cNvSpPr>
          <p:nvPr/>
        </p:nvSpPr>
        <p:spPr bwMode="auto">
          <a:xfrm>
            <a:off x="3727450" y="41449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53" name="Line 137"/>
          <p:cNvSpPr>
            <a:spLocks noChangeShapeType="1"/>
          </p:cNvSpPr>
          <p:nvPr/>
        </p:nvSpPr>
        <p:spPr bwMode="auto">
          <a:xfrm>
            <a:off x="4581525" y="33464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54" name="Line 138"/>
          <p:cNvSpPr>
            <a:spLocks noChangeShapeType="1"/>
          </p:cNvSpPr>
          <p:nvPr/>
        </p:nvSpPr>
        <p:spPr bwMode="auto">
          <a:xfrm>
            <a:off x="4581525" y="336550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55" name="Line 139"/>
          <p:cNvSpPr>
            <a:spLocks noChangeShapeType="1"/>
          </p:cNvSpPr>
          <p:nvPr/>
        </p:nvSpPr>
        <p:spPr bwMode="auto">
          <a:xfrm>
            <a:off x="4581525" y="33829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56" name="Line 140"/>
          <p:cNvSpPr>
            <a:spLocks noChangeShapeType="1"/>
          </p:cNvSpPr>
          <p:nvPr/>
        </p:nvSpPr>
        <p:spPr bwMode="auto">
          <a:xfrm>
            <a:off x="4581525" y="3440113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57" name="Line 141"/>
          <p:cNvSpPr>
            <a:spLocks noChangeShapeType="1"/>
          </p:cNvSpPr>
          <p:nvPr/>
        </p:nvSpPr>
        <p:spPr bwMode="auto">
          <a:xfrm>
            <a:off x="4581525" y="34575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58" name="Line 142"/>
          <p:cNvSpPr>
            <a:spLocks noChangeShapeType="1"/>
          </p:cNvSpPr>
          <p:nvPr/>
        </p:nvSpPr>
        <p:spPr bwMode="auto">
          <a:xfrm>
            <a:off x="4581525" y="34766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59" name="Line 143"/>
          <p:cNvSpPr>
            <a:spLocks noChangeShapeType="1"/>
          </p:cNvSpPr>
          <p:nvPr/>
        </p:nvSpPr>
        <p:spPr bwMode="auto">
          <a:xfrm>
            <a:off x="4581525" y="35321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60" name="Line 144"/>
          <p:cNvSpPr>
            <a:spLocks noChangeShapeType="1"/>
          </p:cNvSpPr>
          <p:nvPr/>
        </p:nvSpPr>
        <p:spPr bwMode="auto">
          <a:xfrm>
            <a:off x="4581525" y="355123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61" name="Line 145"/>
          <p:cNvSpPr>
            <a:spLocks noChangeShapeType="1"/>
          </p:cNvSpPr>
          <p:nvPr/>
        </p:nvSpPr>
        <p:spPr bwMode="auto">
          <a:xfrm>
            <a:off x="4581525" y="35687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62" name="Line 146"/>
          <p:cNvSpPr>
            <a:spLocks noChangeShapeType="1"/>
          </p:cNvSpPr>
          <p:nvPr/>
        </p:nvSpPr>
        <p:spPr bwMode="auto">
          <a:xfrm>
            <a:off x="4581525" y="36242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63" name="Line 147"/>
          <p:cNvSpPr>
            <a:spLocks noChangeShapeType="1"/>
          </p:cNvSpPr>
          <p:nvPr/>
        </p:nvSpPr>
        <p:spPr bwMode="auto">
          <a:xfrm>
            <a:off x="4581525" y="36433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64" name="Line 148"/>
          <p:cNvSpPr>
            <a:spLocks noChangeShapeType="1"/>
          </p:cNvSpPr>
          <p:nvPr/>
        </p:nvSpPr>
        <p:spPr bwMode="auto">
          <a:xfrm>
            <a:off x="4581525" y="36623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65" name="Line 149"/>
          <p:cNvSpPr>
            <a:spLocks noChangeShapeType="1"/>
          </p:cNvSpPr>
          <p:nvPr/>
        </p:nvSpPr>
        <p:spPr bwMode="auto">
          <a:xfrm>
            <a:off x="4581525" y="37179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66" name="Line 150"/>
          <p:cNvSpPr>
            <a:spLocks noChangeShapeType="1"/>
          </p:cNvSpPr>
          <p:nvPr/>
        </p:nvSpPr>
        <p:spPr bwMode="auto">
          <a:xfrm>
            <a:off x="4581525" y="3736975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67" name="Line 151"/>
          <p:cNvSpPr>
            <a:spLocks noChangeShapeType="1"/>
          </p:cNvSpPr>
          <p:nvPr/>
        </p:nvSpPr>
        <p:spPr bwMode="auto">
          <a:xfrm>
            <a:off x="4581525" y="37544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68" name="Line 152"/>
          <p:cNvSpPr>
            <a:spLocks noChangeShapeType="1"/>
          </p:cNvSpPr>
          <p:nvPr/>
        </p:nvSpPr>
        <p:spPr bwMode="auto">
          <a:xfrm>
            <a:off x="4581525" y="38100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69" name="Line 153"/>
          <p:cNvSpPr>
            <a:spLocks noChangeShapeType="1"/>
          </p:cNvSpPr>
          <p:nvPr/>
        </p:nvSpPr>
        <p:spPr bwMode="auto">
          <a:xfrm>
            <a:off x="4581525" y="38290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70" name="Line 154"/>
          <p:cNvSpPr>
            <a:spLocks noChangeShapeType="1"/>
          </p:cNvSpPr>
          <p:nvPr/>
        </p:nvSpPr>
        <p:spPr bwMode="auto">
          <a:xfrm>
            <a:off x="4581525" y="384810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71" name="Line 155"/>
          <p:cNvSpPr>
            <a:spLocks noChangeShapeType="1"/>
          </p:cNvSpPr>
          <p:nvPr/>
        </p:nvSpPr>
        <p:spPr bwMode="auto">
          <a:xfrm>
            <a:off x="4581525" y="39036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72" name="Line 156"/>
          <p:cNvSpPr>
            <a:spLocks noChangeShapeType="1"/>
          </p:cNvSpPr>
          <p:nvPr/>
        </p:nvSpPr>
        <p:spPr bwMode="auto">
          <a:xfrm>
            <a:off x="4581525" y="3922713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73" name="Line 157"/>
          <p:cNvSpPr>
            <a:spLocks noChangeShapeType="1"/>
          </p:cNvSpPr>
          <p:nvPr/>
        </p:nvSpPr>
        <p:spPr bwMode="auto">
          <a:xfrm>
            <a:off x="4581525" y="39401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74" name="Line 158"/>
          <p:cNvSpPr>
            <a:spLocks noChangeShapeType="1"/>
          </p:cNvSpPr>
          <p:nvPr/>
        </p:nvSpPr>
        <p:spPr bwMode="auto">
          <a:xfrm>
            <a:off x="4581525" y="39957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75" name="Line 159"/>
          <p:cNvSpPr>
            <a:spLocks noChangeShapeType="1"/>
          </p:cNvSpPr>
          <p:nvPr/>
        </p:nvSpPr>
        <p:spPr bwMode="auto">
          <a:xfrm>
            <a:off x="4581525" y="40147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76" name="Line 160"/>
          <p:cNvSpPr>
            <a:spLocks noChangeShapeType="1"/>
          </p:cNvSpPr>
          <p:nvPr/>
        </p:nvSpPr>
        <p:spPr bwMode="auto">
          <a:xfrm>
            <a:off x="4581525" y="403383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77" name="Line 161"/>
          <p:cNvSpPr>
            <a:spLocks noChangeShapeType="1"/>
          </p:cNvSpPr>
          <p:nvPr/>
        </p:nvSpPr>
        <p:spPr bwMode="auto">
          <a:xfrm>
            <a:off x="4581525" y="40894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78" name="Line 162"/>
          <p:cNvSpPr>
            <a:spLocks noChangeShapeType="1"/>
          </p:cNvSpPr>
          <p:nvPr/>
        </p:nvSpPr>
        <p:spPr bwMode="auto">
          <a:xfrm>
            <a:off x="4581525" y="410845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79" name="Line 163"/>
          <p:cNvSpPr>
            <a:spLocks noChangeShapeType="1"/>
          </p:cNvSpPr>
          <p:nvPr/>
        </p:nvSpPr>
        <p:spPr bwMode="auto">
          <a:xfrm>
            <a:off x="4581525" y="41259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80" name="Line 164"/>
          <p:cNvSpPr>
            <a:spLocks noChangeShapeType="1"/>
          </p:cNvSpPr>
          <p:nvPr/>
        </p:nvSpPr>
        <p:spPr bwMode="auto">
          <a:xfrm>
            <a:off x="4581525" y="41814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81" name="Line 165"/>
          <p:cNvSpPr>
            <a:spLocks noChangeShapeType="1"/>
          </p:cNvSpPr>
          <p:nvPr/>
        </p:nvSpPr>
        <p:spPr bwMode="auto">
          <a:xfrm>
            <a:off x="2001838" y="4349750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82" name="Line 166"/>
          <p:cNvSpPr>
            <a:spLocks noChangeShapeType="1"/>
          </p:cNvSpPr>
          <p:nvPr/>
        </p:nvSpPr>
        <p:spPr bwMode="auto">
          <a:xfrm>
            <a:off x="2001838" y="44227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83" name="Line 167"/>
          <p:cNvSpPr>
            <a:spLocks noChangeShapeType="1"/>
          </p:cNvSpPr>
          <p:nvPr/>
        </p:nvSpPr>
        <p:spPr bwMode="auto">
          <a:xfrm>
            <a:off x="2001838" y="44418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84" name="Line 168"/>
          <p:cNvSpPr>
            <a:spLocks noChangeShapeType="1"/>
          </p:cNvSpPr>
          <p:nvPr/>
        </p:nvSpPr>
        <p:spPr bwMode="auto">
          <a:xfrm>
            <a:off x="2001838" y="4460875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85" name="Line 169"/>
          <p:cNvSpPr>
            <a:spLocks noChangeShapeType="1"/>
          </p:cNvSpPr>
          <p:nvPr/>
        </p:nvSpPr>
        <p:spPr bwMode="auto">
          <a:xfrm>
            <a:off x="2001838" y="44783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86" name="Line 170"/>
          <p:cNvSpPr>
            <a:spLocks noChangeShapeType="1"/>
          </p:cNvSpPr>
          <p:nvPr/>
        </p:nvSpPr>
        <p:spPr bwMode="auto">
          <a:xfrm>
            <a:off x="2001838" y="44973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87" name="Line 171"/>
          <p:cNvSpPr>
            <a:spLocks noChangeShapeType="1"/>
          </p:cNvSpPr>
          <p:nvPr/>
        </p:nvSpPr>
        <p:spPr bwMode="auto">
          <a:xfrm>
            <a:off x="2001838" y="45720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88" name="Line 172"/>
          <p:cNvSpPr>
            <a:spLocks noChangeShapeType="1"/>
          </p:cNvSpPr>
          <p:nvPr/>
        </p:nvSpPr>
        <p:spPr bwMode="auto">
          <a:xfrm>
            <a:off x="2001838" y="4591050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89" name="Line 173"/>
          <p:cNvSpPr>
            <a:spLocks noChangeShapeType="1"/>
          </p:cNvSpPr>
          <p:nvPr/>
        </p:nvSpPr>
        <p:spPr bwMode="auto">
          <a:xfrm>
            <a:off x="2001838" y="46085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90" name="Line 174"/>
          <p:cNvSpPr>
            <a:spLocks noChangeShapeType="1"/>
          </p:cNvSpPr>
          <p:nvPr/>
        </p:nvSpPr>
        <p:spPr bwMode="auto">
          <a:xfrm>
            <a:off x="2001838" y="462756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91" name="Line 175"/>
          <p:cNvSpPr>
            <a:spLocks noChangeShapeType="1"/>
          </p:cNvSpPr>
          <p:nvPr/>
        </p:nvSpPr>
        <p:spPr bwMode="auto">
          <a:xfrm>
            <a:off x="2001838" y="4646613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92" name="Line 176"/>
          <p:cNvSpPr>
            <a:spLocks noChangeShapeType="1"/>
          </p:cNvSpPr>
          <p:nvPr/>
        </p:nvSpPr>
        <p:spPr bwMode="auto">
          <a:xfrm flipH="1">
            <a:off x="1946275" y="4719638"/>
            <a:ext cx="55563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93" name="Line 177"/>
          <p:cNvSpPr>
            <a:spLocks noChangeShapeType="1"/>
          </p:cNvSpPr>
          <p:nvPr/>
        </p:nvSpPr>
        <p:spPr bwMode="auto">
          <a:xfrm flipH="1">
            <a:off x="1871663" y="4719638"/>
            <a:ext cx="55562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94" name="Line 178"/>
          <p:cNvSpPr>
            <a:spLocks noChangeShapeType="1"/>
          </p:cNvSpPr>
          <p:nvPr/>
        </p:nvSpPr>
        <p:spPr bwMode="auto">
          <a:xfrm flipH="1">
            <a:off x="1797050" y="4719638"/>
            <a:ext cx="55563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95" name="Line 179"/>
          <p:cNvSpPr>
            <a:spLocks noChangeShapeType="1"/>
          </p:cNvSpPr>
          <p:nvPr/>
        </p:nvSpPr>
        <p:spPr bwMode="auto">
          <a:xfrm flipH="1">
            <a:off x="1722438" y="4719638"/>
            <a:ext cx="55562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96" name="Line 180"/>
          <p:cNvSpPr>
            <a:spLocks noChangeShapeType="1"/>
          </p:cNvSpPr>
          <p:nvPr/>
        </p:nvSpPr>
        <p:spPr bwMode="auto">
          <a:xfrm flipH="1">
            <a:off x="1685925" y="4719638"/>
            <a:ext cx="190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97" name="Line 181"/>
          <p:cNvSpPr>
            <a:spLocks noChangeShapeType="1"/>
          </p:cNvSpPr>
          <p:nvPr/>
        </p:nvSpPr>
        <p:spPr bwMode="auto">
          <a:xfrm flipH="1">
            <a:off x="1685925" y="4719638"/>
            <a:ext cx="190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98" name="Oval 182"/>
          <p:cNvSpPr>
            <a:spLocks noChangeArrowheads="1"/>
          </p:cNvSpPr>
          <p:nvPr/>
        </p:nvSpPr>
        <p:spPr bwMode="auto">
          <a:xfrm>
            <a:off x="4468813" y="3290888"/>
            <a:ext cx="168275" cy="11112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999" name="Oval 183"/>
          <p:cNvSpPr>
            <a:spLocks noChangeArrowheads="1"/>
          </p:cNvSpPr>
          <p:nvPr/>
        </p:nvSpPr>
        <p:spPr bwMode="auto">
          <a:xfrm>
            <a:off x="5341938" y="2492375"/>
            <a:ext cx="166687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00" name="Oval 184"/>
          <p:cNvSpPr>
            <a:spLocks noChangeArrowheads="1"/>
          </p:cNvSpPr>
          <p:nvPr/>
        </p:nvSpPr>
        <p:spPr bwMode="auto">
          <a:xfrm>
            <a:off x="6176963" y="1992313"/>
            <a:ext cx="147637" cy="11112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01" name="Oval 185"/>
          <p:cNvSpPr>
            <a:spLocks noChangeArrowheads="1"/>
          </p:cNvSpPr>
          <p:nvPr/>
        </p:nvSpPr>
        <p:spPr bwMode="auto">
          <a:xfrm>
            <a:off x="7067550" y="1731963"/>
            <a:ext cx="166688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02" name="Oval 186"/>
          <p:cNvSpPr>
            <a:spLocks noChangeArrowheads="1"/>
          </p:cNvSpPr>
          <p:nvPr/>
        </p:nvSpPr>
        <p:spPr bwMode="auto">
          <a:xfrm>
            <a:off x="1963738" y="4683125"/>
            <a:ext cx="168275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03" name="Oval 187"/>
          <p:cNvSpPr>
            <a:spLocks noChangeArrowheads="1"/>
          </p:cNvSpPr>
          <p:nvPr/>
        </p:nvSpPr>
        <p:spPr bwMode="auto">
          <a:xfrm>
            <a:off x="2781300" y="4497388"/>
            <a:ext cx="166688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04" name="Oval 188"/>
          <p:cNvSpPr>
            <a:spLocks noChangeArrowheads="1"/>
          </p:cNvSpPr>
          <p:nvPr/>
        </p:nvSpPr>
        <p:spPr bwMode="auto">
          <a:xfrm>
            <a:off x="3652838" y="3978275"/>
            <a:ext cx="166687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05" name="Rectangle 189"/>
          <p:cNvSpPr>
            <a:spLocks noChangeArrowheads="1"/>
          </p:cNvSpPr>
          <p:nvPr/>
        </p:nvSpPr>
        <p:spPr bwMode="auto">
          <a:xfrm>
            <a:off x="1054100" y="1211263"/>
            <a:ext cx="1349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4211D"/>
                </a:solidFill>
              </a:rPr>
              <a:t>Y</a:t>
            </a:r>
            <a:endParaRPr lang="ru-RU" altLang="ru-RU" sz="2400" b="1"/>
          </a:p>
        </p:txBody>
      </p:sp>
      <p:sp>
        <p:nvSpPr>
          <p:cNvPr id="35006" name="Oval 190"/>
          <p:cNvSpPr>
            <a:spLocks noChangeArrowheads="1"/>
          </p:cNvSpPr>
          <p:nvPr/>
        </p:nvSpPr>
        <p:spPr bwMode="auto">
          <a:xfrm>
            <a:off x="5360988" y="4292600"/>
            <a:ext cx="166687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07" name="Oval 191"/>
          <p:cNvSpPr>
            <a:spLocks noChangeArrowheads="1"/>
          </p:cNvSpPr>
          <p:nvPr/>
        </p:nvSpPr>
        <p:spPr bwMode="auto">
          <a:xfrm>
            <a:off x="4500563" y="4292600"/>
            <a:ext cx="166687" cy="130175"/>
          </a:xfrm>
          <a:prstGeom prst="ellipse">
            <a:avLst/>
          </a:prstGeom>
          <a:solidFill>
            <a:srgbClr val="6666FF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08" name="Oval 192"/>
          <p:cNvSpPr>
            <a:spLocks noChangeArrowheads="1"/>
          </p:cNvSpPr>
          <p:nvPr/>
        </p:nvSpPr>
        <p:spPr bwMode="auto">
          <a:xfrm>
            <a:off x="3633788" y="4292600"/>
            <a:ext cx="168275" cy="130175"/>
          </a:xfrm>
          <a:prstGeom prst="ellipse">
            <a:avLst/>
          </a:prstGeom>
          <a:solidFill>
            <a:srgbClr val="FDFA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09" name="Oval 193"/>
          <p:cNvSpPr>
            <a:spLocks noChangeArrowheads="1"/>
          </p:cNvSpPr>
          <p:nvPr/>
        </p:nvSpPr>
        <p:spPr bwMode="auto">
          <a:xfrm>
            <a:off x="2797175" y="4292600"/>
            <a:ext cx="149225" cy="130175"/>
          </a:xfrm>
          <a:prstGeom prst="ellipse">
            <a:avLst/>
          </a:prstGeom>
          <a:solidFill>
            <a:srgbClr val="FDFA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10" name="Oval 194"/>
          <p:cNvSpPr>
            <a:spLocks noChangeArrowheads="1"/>
          </p:cNvSpPr>
          <p:nvPr/>
        </p:nvSpPr>
        <p:spPr bwMode="auto">
          <a:xfrm>
            <a:off x="7048500" y="4292600"/>
            <a:ext cx="168275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11" name="Oval 195"/>
          <p:cNvSpPr>
            <a:spLocks noChangeArrowheads="1"/>
          </p:cNvSpPr>
          <p:nvPr/>
        </p:nvSpPr>
        <p:spPr bwMode="auto">
          <a:xfrm>
            <a:off x="6196013" y="4292600"/>
            <a:ext cx="166687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12" name="Rectangle 196"/>
          <p:cNvSpPr>
            <a:spLocks noChangeArrowheads="1"/>
          </p:cNvSpPr>
          <p:nvPr/>
        </p:nvSpPr>
        <p:spPr bwMode="auto">
          <a:xfrm>
            <a:off x="2409825" y="692150"/>
            <a:ext cx="487045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100">
                <a:solidFill>
                  <a:srgbClr val="24211D"/>
                </a:solidFill>
              </a:rPr>
              <a:t>Интерполирующая функция на участке</a:t>
            </a:r>
            <a:endParaRPr lang="ru-RU" altLang="ru-RU" sz="2400" b="1"/>
          </a:p>
        </p:txBody>
      </p:sp>
      <p:sp>
        <p:nvSpPr>
          <p:cNvPr id="35013" name="Rectangle 197"/>
          <p:cNvSpPr>
            <a:spLocks noChangeArrowheads="1"/>
          </p:cNvSpPr>
          <p:nvPr/>
        </p:nvSpPr>
        <p:spPr bwMode="auto">
          <a:xfrm>
            <a:off x="2409825" y="989013"/>
            <a:ext cx="1143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>
                <a:solidFill>
                  <a:srgbClr val="24211D"/>
                </a:solidFill>
              </a:rPr>
              <a:t>     [           ]</a:t>
            </a:r>
            <a:endParaRPr lang="ru-RU" altLang="ru-RU" sz="2400" b="1"/>
          </a:p>
        </p:txBody>
      </p:sp>
      <p:sp>
        <p:nvSpPr>
          <p:cNvPr id="35014" name="Rectangle 198"/>
          <p:cNvSpPr>
            <a:spLocks noChangeArrowheads="1"/>
          </p:cNvSpPr>
          <p:nvPr/>
        </p:nvSpPr>
        <p:spPr bwMode="auto">
          <a:xfrm>
            <a:off x="1463675" y="4794250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ru-RU" altLang="ru-RU" sz="2400" b="1"/>
          </a:p>
        </p:txBody>
      </p:sp>
      <p:sp>
        <p:nvSpPr>
          <p:cNvPr id="35015" name="Rectangle 199"/>
          <p:cNvSpPr>
            <a:spLocks noChangeArrowheads="1"/>
          </p:cNvSpPr>
          <p:nvPr/>
        </p:nvSpPr>
        <p:spPr bwMode="auto">
          <a:xfrm>
            <a:off x="2149475" y="40147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3282B"/>
                </a:solidFill>
                <a:latin typeface="Times New Roman" pitchFamily="18" charset="0"/>
              </a:rPr>
              <a:t>0</a:t>
            </a:r>
            <a:endParaRPr lang="ru-RU" altLang="ru-RU" sz="2400" b="1"/>
          </a:p>
        </p:txBody>
      </p:sp>
      <p:sp>
        <p:nvSpPr>
          <p:cNvPr id="35016" name="Rectangle 200"/>
          <p:cNvSpPr>
            <a:spLocks noChangeArrowheads="1"/>
          </p:cNvSpPr>
          <p:nvPr/>
        </p:nvSpPr>
        <p:spPr bwMode="auto">
          <a:xfrm>
            <a:off x="1989138" y="3792538"/>
            <a:ext cx="1571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8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35017" name="Rectangle 201"/>
          <p:cNvSpPr>
            <a:spLocks noChangeArrowheads="1"/>
          </p:cNvSpPr>
          <p:nvPr/>
        </p:nvSpPr>
        <p:spPr bwMode="auto">
          <a:xfrm>
            <a:off x="2947988" y="3978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3282B"/>
                </a:solidFill>
                <a:latin typeface="Times New Roman" pitchFamily="18" charset="0"/>
              </a:rPr>
              <a:t>1</a:t>
            </a:r>
            <a:endParaRPr lang="ru-RU" altLang="ru-RU" sz="2400" b="1"/>
          </a:p>
        </p:txBody>
      </p:sp>
      <p:sp>
        <p:nvSpPr>
          <p:cNvPr id="35018" name="Rectangle 202"/>
          <p:cNvSpPr>
            <a:spLocks noChangeArrowheads="1"/>
          </p:cNvSpPr>
          <p:nvPr/>
        </p:nvSpPr>
        <p:spPr bwMode="auto">
          <a:xfrm>
            <a:off x="2801938" y="3756025"/>
            <a:ext cx="1571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8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35019" name="Rectangle 203"/>
          <p:cNvSpPr>
            <a:spLocks noChangeArrowheads="1"/>
          </p:cNvSpPr>
          <p:nvPr/>
        </p:nvSpPr>
        <p:spPr bwMode="auto">
          <a:xfrm>
            <a:off x="3708400" y="4738688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500">
                <a:solidFill>
                  <a:srgbClr val="23282B"/>
                </a:solidFill>
                <a:latin typeface="Times New Roman" pitchFamily="18" charset="0"/>
              </a:rPr>
              <a:t>2</a:t>
            </a:r>
            <a:endParaRPr lang="ru-RU" altLang="ru-RU" sz="2400" b="1"/>
          </a:p>
        </p:txBody>
      </p:sp>
      <p:sp>
        <p:nvSpPr>
          <p:cNvPr id="35020" name="Rectangle 204"/>
          <p:cNvSpPr>
            <a:spLocks noChangeArrowheads="1"/>
          </p:cNvSpPr>
          <p:nvPr/>
        </p:nvSpPr>
        <p:spPr bwMode="auto">
          <a:xfrm>
            <a:off x="3638550" y="4435475"/>
            <a:ext cx="141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5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35021" name="Rectangle 205"/>
          <p:cNvSpPr>
            <a:spLocks noChangeArrowheads="1"/>
          </p:cNvSpPr>
          <p:nvPr/>
        </p:nvSpPr>
        <p:spPr bwMode="auto">
          <a:xfrm>
            <a:off x="2447925" y="3070225"/>
            <a:ext cx="163513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9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35022" name="Line 206"/>
          <p:cNvSpPr>
            <a:spLocks noChangeShapeType="1"/>
          </p:cNvSpPr>
          <p:nvPr/>
        </p:nvSpPr>
        <p:spPr bwMode="auto">
          <a:xfrm flipH="1">
            <a:off x="2447925" y="3495675"/>
            <a:ext cx="17463" cy="854075"/>
          </a:xfrm>
          <a:prstGeom prst="line">
            <a:avLst/>
          </a:prstGeom>
          <a:noFill/>
          <a:ln w="0">
            <a:solidFill>
              <a:srgbClr val="EC3A3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023" name="Freeform 207"/>
          <p:cNvSpPr>
            <a:spLocks/>
          </p:cNvSpPr>
          <p:nvPr/>
        </p:nvSpPr>
        <p:spPr bwMode="auto">
          <a:xfrm>
            <a:off x="2409825" y="4256088"/>
            <a:ext cx="93663" cy="93662"/>
          </a:xfrm>
          <a:custGeom>
            <a:avLst/>
            <a:gdLst>
              <a:gd name="T0" fmla="*/ 24 w 59"/>
              <a:gd name="T1" fmla="*/ 59 h 59"/>
              <a:gd name="T2" fmla="*/ 59 w 59"/>
              <a:gd name="T3" fmla="*/ 0 h 59"/>
              <a:gd name="T4" fmla="*/ 0 w 59"/>
              <a:gd name="T5" fmla="*/ 0 h 59"/>
              <a:gd name="T6" fmla="*/ 24 w 59"/>
              <a:gd name="T7" fmla="*/ 59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" h="59">
                <a:moveTo>
                  <a:pt x="24" y="59"/>
                </a:moveTo>
                <a:lnTo>
                  <a:pt x="59" y="0"/>
                </a:lnTo>
                <a:lnTo>
                  <a:pt x="0" y="0"/>
                </a:lnTo>
                <a:lnTo>
                  <a:pt x="24" y="59"/>
                </a:lnTo>
                <a:close/>
              </a:path>
            </a:pathLst>
          </a:custGeom>
          <a:solidFill>
            <a:srgbClr val="EC3A3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024" name="Rectangle 208"/>
          <p:cNvSpPr>
            <a:spLocks noChangeArrowheads="1"/>
          </p:cNvSpPr>
          <p:nvPr/>
        </p:nvSpPr>
        <p:spPr bwMode="auto">
          <a:xfrm>
            <a:off x="3022600" y="1155700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3282B"/>
                </a:solidFill>
                <a:latin typeface="Times New Roman" pitchFamily="18" charset="0"/>
              </a:rPr>
              <a:t>0</a:t>
            </a:r>
            <a:endParaRPr lang="ru-RU" altLang="ru-RU" sz="2400" b="1"/>
          </a:p>
        </p:txBody>
      </p:sp>
      <p:sp>
        <p:nvSpPr>
          <p:cNvPr id="35025" name="Rectangle 209"/>
          <p:cNvSpPr>
            <a:spLocks noChangeArrowheads="1"/>
          </p:cNvSpPr>
          <p:nvPr/>
        </p:nvSpPr>
        <p:spPr bwMode="auto">
          <a:xfrm>
            <a:off x="2863850" y="893763"/>
            <a:ext cx="15716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8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35026" name="Rectangle 210"/>
          <p:cNvSpPr>
            <a:spLocks noChangeArrowheads="1"/>
          </p:cNvSpPr>
          <p:nvPr/>
        </p:nvSpPr>
        <p:spPr bwMode="auto">
          <a:xfrm>
            <a:off x="3375025" y="11191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3282B"/>
                </a:solidFill>
                <a:latin typeface="Times New Roman" pitchFamily="18" charset="0"/>
              </a:rPr>
              <a:t>1</a:t>
            </a:r>
            <a:endParaRPr lang="ru-RU" altLang="ru-RU" sz="2400" b="1"/>
          </a:p>
        </p:txBody>
      </p:sp>
      <p:sp>
        <p:nvSpPr>
          <p:cNvPr id="35027" name="Rectangle 211"/>
          <p:cNvSpPr>
            <a:spLocks noChangeArrowheads="1"/>
          </p:cNvSpPr>
          <p:nvPr/>
        </p:nvSpPr>
        <p:spPr bwMode="auto">
          <a:xfrm>
            <a:off x="3240088" y="885825"/>
            <a:ext cx="163512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9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35028" name="Line 212"/>
          <p:cNvSpPr>
            <a:spLocks noChangeShapeType="1"/>
          </p:cNvSpPr>
          <p:nvPr/>
        </p:nvSpPr>
        <p:spPr bwMode="auto">
          <a:xfrm flipH="1">
            <a:off x="2595563" y="1211263"/>
            <a:ext cx="1169987" cy="3138487"/>
          </a:xfrm>
          <a:prstGeom prst="line">
            <a:avLst/>
          </a:prstGeom>
          <a:noFill/>
          <a:ln w="0">
            <a:solidFill>
              <a:srgbClr val="2B726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029" name="Freeform 213"/>
          <p:cNvSpPr>
            <a:spLocks/>
          </p:cNvSpPr>
          <p:nvPr/>
        </p:nvSpPr>
        <p:spPr bwMode="auto">
          <a:xfrm>
            <a:off x="2576513" y="4237038"/>
            <a:ext cx="93662" cy="112712"/>
          </a:xfrm>
          <a:custGeom>
            <a:avLst/>
            <a:gdLst>
              <a:gd name="T0" fmla="*/ 12 w 59"/>
              <a:gd name="T1" fmla="*/ 71 h 71"/>
              <a:gd name="T2" fmla="*/ 59 w 59"/>
              <a:gd name="T3" fmla="*/ 24 h 71"/>
              <a:gd name="T4" fmla="*/ 0 w 59"/>
              <a:gd name="T5" fmla="*/ 0 h 71"/>
              <a:gd name="T6" fmla="*/ 12 w 59"/>
              <a:gd name="T7" fmla="*/ 71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" h="71">
                <a:moveTo>
                  <a:pt x="12" y="71"/>
                </a:moveTo>
                <a:lnTo>
                  <a:pt x="59" y="24"/>
                </a:lnTo>
                <a:lnTo>
                  <a:pt x="0" y="0"/>
                </a:lnTo>
                <a:lnTo>
                  <a:pt x="12" y="71"/>
                </a:lnTo>
                <a:close/>
              </a:path>
            </a:pathLst>
          </a:custGeom>
          <a:solidFill>
            <a:srgbClr val="2B726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030" name="Rectangle 214"/>
          <p:cNvSpPr>
            <a:spLocks noChangeArrowheads="1"/>
          </p:cNvSpPr>
          <p:nvPr/>
        </p:nvSpPr>
        <p:spPr bwMode="auto">
          <a:xfrm>
            <a:off x="4525963" y="47212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500">
                <a:solidFill>
                  <a:srgbClr val="23282B"/>
                </a:solidFill>
                <a:latin typeface="Times New Roman" pitchFamily="18" charset="0"/>
              </a:rPr>
              <a:t>3</a:t>
            </a:r>
            <a:endParaRPr lang="ru-RU" altLang="ru-RU" sz="2400" b="1"/>
          </a:p>
        </p:txBody>
      </p:sp>
      <p:sp>
        <p:nvSpPr>
          <p:cNvPr id="35031" name="Rectangle 215"/>
          <p:cNvSpPr>
            <a:spLocks noChangeArrowheads="1"/>
          </p:cNvSpPr>
          <p:nvPr/>
        </p:nvSpPr>
        <p:spPr bwMode="auto">
          <a:xfrm>
            <a:off x="4513263" y="4435475"/>
            <a:ext cx="13017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3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35032" name="Oval 216"/>
          <p:cNvSpPr>
            <a:spLocks noChangeArrowheads="1"/>
          </p:cNvSpPr>
          <p:nvPr/>
        </p:nvSpPr>
        <p:spPr bwMode="auto">
          <a:xfrm>
            <a:off x="1927225" y="4292600"/>
            <a:ext cx="149225" cy="130175"/>
          </a:xfrm>
          <a:prstGeom prst="ellipse">
            <a:avLst/>
          </a:prstGeom>
          <a:solidFill>
            <a:srgbClr val="FDFA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033" name="Line 217"/>
          <p:cNvSpPr>
            <a:spLocks noChangeShapeType="1"/>
          </p:cNvSpPr>
          <p:nvPr/>
        </p:nvSpPr>
        <p:spPr bwMode="auto">
          <a:xfrm>
            <a:off x="2051050" y="4435475"/>
            <a:ext cx="792163" cy="0"/>
          </a:xfrm>
          <a:prstGeom prst="line">
            <a:avLst/>
          </a:prstGeom>
          <a:noFill/>
          <a:ln w="57150">
            <a:solidFill>
              <a:srgbClr val="CC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35034" name="Object 218"/>
          <p:cNvGraphicFramePr>
            <a:graphicFrameLocks noGrp="1" noChangeAspect="1"/>
          </p:cNvGraphicFramePr>
          <p:nvPr>
            <p:ph/>
          </p:nvPr>
        </p:nvGraphicFramePr>
        <p:xfrm>
          <a:off x="900113" y="5130800"/>
          <a:ext cx="12954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54" name="Формула" r:id="rId3" imgW="482391" imgH="228501" progId="Equation.3">
                  <p:embed/>
                </p:oleObj>
              </mc:Choice>
              <mc:Fallback>
                <p:oleObj name="Формула" r:id="rId3" imgW="482391" imgH="228501" progId="Equation.3">
                  <p:embed/>
                  <p:pic>
                    <p:nvPicPr>
                      <p:cNvPr id="0" name="Object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130800"/>
                        <a:ext cx="129540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035" name="Rectangle 21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5036" name="Object 220"/>
          <p:cNvGraphicFramePr>
            <a:graphicFrameLocks noChangeAspect="1"/>
          </p:cNvGraphicFramePr>
          <p:nvPr/>
        </p:nvGraphicFramePr>
        <p:xfrm>
          <a:off x="2268538" y="5086350"/>
          <a:ext cx="3382962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55" name="Формула" r:id="rId5" imgW="1155700" imgH="228600" progId="Equation.3">
                  <p:embed/>
                </p:oleObj>
              </mc:Choice>
              <mc:Fallback>
                <p:oleObj name="Формула" r:id="rId5" imgW="1155700" imgH="228600" progId="Equation.3">
                  <p:embed/>
                  <p:pic>
                    <p:nvPicPr>
                      <p:cNvPr id="0" name="Object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5086350"/>
                        <a:ext cx="3382962" cy="671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037" name="Rectangle 22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5038" name="Object 222"/>
          <p:cNvGraphicFramePr>
            <a:graphicFrameLocks noChangeAspect="1"/>
          </p:cNvGraphicFramePr>
          <p:nvPr/>
        </p:nvGraphicFramePr>
        <p:xfrm>
          <a:off x="5435600" y="5016500"/>
          <a:ext cx="37084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56" name="Формула" r:id="rId7" imgW="1231366" imgH="241195" progId="Equation.3">
                  <p:embed/>
                </p:oleObj>
              </mc:Choice>
              <mc:Fallback>
                <p:oleObj name="Формула" r:id="rId7" imgW="1231366" imgH="241195" progId="Equation.3">
                  <p:embed/>
                  <p:pic>
                    <p:nvPicPr>
                      <p:cNvPr id="0" name="Object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5016500"/>
                        <a:ext cx="3708400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spect="1" noChangeArrowheads="1" noTextEdit="1"/>
          </p:cNvSpPr>
          <p:nvPr/>
        </p:nvSpPr>
        <p:spPr bwMode="auto">
          <a:xfrm>
            <a:off x="684213" y="1557338"/>
            <a:ext cx="7777162" cy="450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685925" y="982663"/>
            <a:ext cx="1588" cy="3824287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684213" y="3990975"/>
            <a:ext cx="7664450" cy="1588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5" name="Freeform 5"/>
          <p:cNvSpPr>
            <a:spLocks noEditPoints="1"/>
          </p:cNvSpPr>
          <p:nvPr/>
        </p:nvSpPr>
        <p:spPr bwMode="auto">
          <a:xfrm>
            <a:off x="1963738" y="1409700"/>
            <a:ext cx="5289550" cy="2989263"/>
          </a:xfrm>
          <a:custGeom>
            <a:avLst/>
            <a:gdLst>
              <a:gd name="T0" fmla="*/ 285 w 285"/>
              <a:gd name="T1" fmla="*/ 0 h 161"/>
              <a:gd name="T2" fmla="*/ 269 w 285"/>
              <a:gd name="T3" fmla="*/ 2 h 161"/>
              <a:gd name="T4" fmla="*/ 265 w 285"/>
              <a:gd name="T5" fmla="*/ 5 h 161"/>
              <a:gd name="T6" fmla="*/ 265 w 285"/>
              <a:gd name="T7" fmla="*/ 5 h 161"/>
              <a:gd name="T8" fmla="*/ 265 w 285"/>
              <a:gd name="T9" fmla="*/ 5 h 161"/>
              <a:gd name="T10" fmla="*/ 265 w 285"/>
              <a:gd name="T11" fmla="*/ 5 h 161"/>
              <a:gd name="T12" fmla="*/ 263 w 285"/>
              <a:gd name="T13" fmla="*/ 3 h 161"/>
              <a:gd name="T14" fmla="*/ 257 w 285"/>
              <a:gd name="T15" fmla="*/ 5 h 161"/>
              <a:gd name="T16" fmla="*/ 249 w 285"/>
              <a:gd name="T17" fmla="*/ 9 h 161"/>
              <a:gd name="T18" fmla="*/ 249 w 285"/>
              <a:gd name="T19" fmla="*/ 9 h 161"/>
              <a:gd name="T20" fmla="*/ 249 w 285"/>
              <a:gd name="T21" fmla="*/ 9 h 161"/>
              <a:gd name="T22" fmla="*/ 241 w 285"/>
              <a:gd name="T23" fmla="*/ 10 h 161"/>
              <a:gd name="T24" fmla="*/ 222 w 285"/>
              <a:gd name="T25" fmla="*/ 19 h 161"/>
              <a:gd name="T26" fmla="*/ 215 w 285"/>
              <a:gd name="T27" fmla="*/ 24 h 161"/>
              <a:gd name="T28" fmla="*/ 215 w 285"/>
              <a:gd name="T29" fmla="*/ 24 h 161"/>
              <a:gd name="T30" fmla="*/ 215 w 285"/>
              <a:gd name="T31" fmla="*/ 24 h 161"/>
              <a:gd name="T32" fmla="*/ 207 w 285"/>
              <a:gd name="T33" fmla="*/ 27 h 161"/>
              <a:gd name="T34" fmla="*/ 208 w 285"/>
              <a:gd name="T35" fmla="*/ 28 h 161"/>
              <a:gd name="T36" fmla="*/ 206 w 285"/>
              <a:gd name="T37" fmla="*/ 28 h 161"/>
              <a:gd name="T38" fmla="*/ 207 w 285"/>
              <a:gd name="T39" fmla="*/ 29 h 161"/>
              <a:gd name="T40" fmla="*/ 207 w 285"/>
              <a:gd name="T41" fmla="*/ 29 h 161"/>
              <a:gd name="T42" fmla="*/ 203 w 285"/>
              <a:gd name="T43" fmla="*/ 32 h 161"/>
              <a:gd name="T44" fmla="*/ 203 w 285"/>
              <a:gd name="T45" fmla="*/ 32 h 161"/>
              <a:gd name="T46" fmla="*/ 200 w 285"/>
              <a:gd name="T47" fmla="*/ 32 h 161"/>
              <a:gd name="T48" fmla="*/ 185 w 285"/>
              <a:gd name="T49" fmla="*/ 43 h 161"/>
              <a:gd name="T50" fmla="*/ 178 w 285"/>
              <a:gd name="T51" fmla="*/ 51 h 161"/>
              <a:gd name="T52" fmla="*/ 173 w 285"/>
              <a:gd name="T53" fmla="*/ 55 h 161"/>
              <a:gd name="T54" fmla="*/ 173 w 285"/>
              <a:gd name="T55" fmla="*/ 55 h 161"/>
              <a:gd name="T56" fmla="*/ 169 w 285"/>
              <a:gd name="T57" fmla="*/ 56 h 161"/>
              <a:gd name="T58" fmla="*/ 159 w 285"/>
              <a:gd name="T59" fmla="*/ 65 h 161"/>
              <a:gd name="T60" fmla="*/ 157 w 285"/>
              <a:gd name="T61" fmla="*/ 69 h 161"/>
              <a:gd name="T62" fmla="*/ 152 w 285"/>
              <a:gd name="T63" fmla="*/ 73 h 161"/>
              <a:gd name="T64" fmla="*/ 152 w 285"/>
              <a:gd name="T65" fmla="*/ 73 h 161"/>
              <a:gd name="T66" fmla="*/ 150 w 285"/>
              <a:gd name="T67" fmla="*/ 75 h 161"/>
              <a:gd name="T68" fmla="*/ 149 w 285"/>
              <a:gd name="T69" fmla="*/ 74 h 161"/>
              <a:gd name="T70" fmla="*/ 143 w 285"/>
              <a:gd name="T71" fmla="*/ 79 h 161"/>
              <a:gd name="T72" fmla="*/ 145 w 285"/>
              <a:gd name="T73" fmla="*/ 80 h 161"/>
              <a:gd name="T74" fmla="*/ 140 w 285"/>
              <a:gd name="T75" fmla="*/ 84 h 161"/>
              <a:gd name="T76" fmla="*/ 140 w 285"/>
              <a:gd name="T77" fmla="*/ 84 h 161"/>
              <a:gd name="T78" fmla="*/ 140 w 285"/>
              <a:gd name="T79" fmla="*/ 84 h 161"/>
              <a:gd name="T80" fmla="*/ 127 w 285"/>
              <a:gd name="T81" fmla="*/ 94 h 161"/>
              <a:gd name="T82" fmla="*/ 122 w 285"/>
              <a:gd name="T83" fmla="*/ 99 h 161"/>
              <a:gd name="T84" fmla="*/ 117 w 285"/>
              <a:gd name="T85" fmla="*/ 106 h 161"/>
              <a:gd name="T86" fmla="*/ 117 w 285"/>
              <a:gd name="T87" fmla="*/ 106 h 161"/>
              <a:gd name="T88" fmla="*/ 117 w 285"/>
              <a:gd name="T89" fmla="*/ 106 h 161"/>
              <a:gd name="T90" fmla="*/ 109 w 285"/>
              <a:gd name="T91" fmla="*/ 111 h 161"/>
              <a:gd name="T92" fmla="*/ 105 w 285"/>
              <a:gd name="T93" fmla="*/ 114 h 161"/>
              <a:gd name="T94" fmla="*/ 97 w 285"/>
              <a:gd name="T95" fmla="*/ 123 h 161"/>
              <a:gd name="T96" fmla="*/ 97 w 285"/>
              <a:gd name="T97" fmla="*/ 123 h 161"/>
              <a:gd name="T98" fmla="*/ 97 w 285"/>
              <a:gd name="T99" fmla="*/ 123 h 161"/>
              <a:gd name="T100" fmla="*/ 87 w 285"/>
              <a:gd name="T101" fmla="*/ 128 h 161"/>
              <a:gd name="T102" fmla="*/ 84 w 285"/>
              <a:gd name="T103" fmla="*/ 130 h 161"/>
              <a:gd name="T104" fmla="*/ 74 w 285"/>
              <a:gd name="T105" fmla="*/ 139 h 161"/>
              <a:gd name="T106" fmla="*/ 74 w 285"/>
              <a:gd name="T107" fmla="*/ 139 h 161"/>
              <a:gd name="T108" fmla="*/ 74 w 285"/>
              <a:gd name="T109" fmla="*/ 139 h 161"/>
              <a:gd name="T110" fmla="*/ 63 w 285"/>
              <a:gd name="T111" fmla="*/ 143 h 161"/>
              <a:gd name="T112" fmla="*/ 60 w 285"/>
              <a:gd name="T113" fmla="*/ 145 h 161"/>
              <a:gd name="T114" fmla="*/ 29 w 285"/>
              <a:gd name="T115" fmla="*/ 158 h 161"/>
              <a:gd name="T116" fmla="*/ 29 w 285"/>
              <a:gd name="T117" fmla="*/ 158 h 161"/>
              <a:gd name="T118" fmla="*/ 29 w 285"/>
              <a:gd name="T119" fmla="*/ 158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5" h="161">
                <a:moveTo>
                  <a:pt x="285" y="2"/>
                </a:moveTo>
                <a:cubicBezTo>
                  <a:pt x="283" y="2"/>
                  <a:pt x="280" y="2"/>
                  <a:pt x="277" y="3"/>
                </a:cubicBezTo>
                <a:lnTo>
                  <a:pt x="277" y="1"/>
                </a:lnTo>
                <a:cubicBezTo>
                  <a:pt x="280" y="1"/>
                  <a:pt x="283" y="0"/>
                  <a:pt x="285" y="0"/>
                </a:cubicBezTo>
                <a:lnTo>
                  <a:pt x="285" y="2"/>
                </a:lnTo>
                <a:close/>
                <a:moveTo>
                  <a:pt x="277" y="3"/>
                </a:moveTo>
                <a:cubicBezTo>
                  <a:pt x="275" y="3"/>
                  <a:pt x="272" y="3"/>
                  <a:pt x="270" y="4"/>
                </a:cubicBezTo>
                <a:lnTo>
                  <a:pt x="269" y="2"/>
                </a:lnTo>
                <a:cubicBezTo>
                  <a:pt x="272" y="2"/>
                  <a:pt x="275" y="1"/>
                  <a:pt x="277" y="1"/>
                </a:cubicBezTo>
                <a:lnTo>
                  <a:pt x="277" y="3"/>
                </a:lnTo>
                <a:close/>
                <a:moveTo>
                  <a:pt x="265" y="5"/>
                </a:moveTo>
                <a:lnTo>
                  <a:pt x="265" y="5"/>
                </a:lnTo>
                <a:lnTo>
                  <a:pt x="264" y="3"/>
                </a:lnTo>
                <a:lnTo>
                  <a:pt x="264" y="3"/>
                </a:lnTo>
                <a:lnTo>
                  <a:pt x="265" y="5"/>
                </a:lnTo>
                <a:close/>
                <a:moveTo>
                  <a:pt x="265" y="5"/>
                </a:moveTo>
                <a:lnTo>
                  <a:pt x="265" y="5"/>
                </a:lnTo>
                <a:lnTo>
                  <a:pt x="265" y="4"/>
                </a:lnTo>
                <a:lnTo>
                  <a:pt x="265" y="5"/>
                </a:lnTo>
                <a:close/>
                <a:moveTo>
                  <a:pt x="265" y="5"/>
                </a:moveTo>
                <a:cubicBezTo>
                  <a:pt x="264" y="5"/>
                  <a:pt x="264" y="5"/>
                  <a:pt x="264" y="5"/>
                </a:cubicBezTo>
                <a:lnTo>
                  <a:pt x="263" y="3"/>
                </a:lnTo>
                <a:cubicBezTo>
                  <a:pt x="264" y="3"/>
                  <a:pt x="264" y="3"/>
                  <a:pt x="264" y="3"/>
                </a:cubicBezTo>
                <a:lnTo>
                  <a:pt x="265" y="5"/>
                </a:lnTo>
                <a:close/>
                <a:moveTo>
                  <a:pt x="264" y="5"/>
                </a:moveTo>
                <a:cubicBezTo>
                  <a:pt x="263" y="5"/>
                  <a:pt x="263" y="5"/>
                  <a:pt x="263" y="5"/>
                </a:cubicBezTo>
                <a:lnTo>
                  <a:pt x="262" y="4"/>
                </a:lnTo>
                <a:cubicBezTo>
                  <a:pt x="263" y="3"/>
                  <a:pt x="263" y="3"/>
                  <a:pt x="263" y="3"/>
                </a:cubicBezTo>
                <a:lnTo>
                  <a:pt x="264" y="5"/>
                </a:lnTo>
                <a:close/>
                <a:moveTo>
                  <a:pt x="263" y="5"/>
                </a:moveTo>
                <a:cubicBezTo>
                  <a:pt x="261" y="6"/>
                  <a:pt x="259" y="6"/>
                  <a:pt x="258" y="6"/>
                </a:cubicBezTo>
                <a:lnTo>
                  <a:pt x="257" y="5"/>
                </a:lnTo>
                <a:cubicBezTo>
                  <a:pt x="259" y="4"/>
                  <a:pt x="261" y="4"/>
                  <a:pt x="262" y="4"/>
                </a:cubicBezTo>
                <a:lnTo>
                  <a:pt x="263" y="5"/>
                </a:lnTo>
                <a:close/>
                <a:moveTo>
                  <a:pt x="252" y="8"/>
                </a:moveTo>
                <a:cubicBezTo>
                  <a:pt x="251" y="8"/>
                  <a:pt x="250" y="9"/>
                  <a:pt x="249" y="9"/>
                </a:cubicBezTo>
                <a:lnTo>
                  <a:pt x="249" y="7"/>
                </a:lnTo>
                <a:cubicBezTo>
                  <a:pt x="250" y="7"/>
                  <a:pt x="250" y="7"/>
                  <a:pt x="251" y="6"/>
                </a:cubicBezTo>
                <a:lnTo>
                  <a:pt x="252" y="8"/>
                </a:lnTo>
                <a:close/>
                <a:moveTo>
                  <a:pt x="249" y="9"/>
                </a:moveTo>
                <a:cubicBezTo>
                  <a:pt x="248" y="9"/>
                  <a:pt x="248" y="10"/>
                  <a:pt x="247" y="10"/>
                </a:cubicBezTo>
                <a:lnTo>
                  <a:pt x="246" y="8"/>
                </a:lnTo>
                <a:cubicBezTo>
                  <a:pt x="247" y="8"/>
                  <a:pt x="248" y="8"/>
                  <a:pt x="249" y="7"/>
                </a:cubicBezTo>
                <a:lnTo>
                  <a:pt x="249" y="9"/>
                </a:lnTo>
                <a:close/>
                <a:moveTo>
                  <a:pt x="241" y="12"/>
                </a:moveTo>
                <a:cubicBezTo>
                  <a:pt x="238" y="13"/>
                  <a:pt x="235" y="14"/>
                  <a:pt x="232" y="16"/>
                </a:cubicBezTo>
                <a:lnTo>
                  <a:pt x="231" y="14"/>
                </a:lnTo>
                <a:cubicBezTo>
                  <a:pt x="234" y="13"/>
                  <a:pt x="237" y="11"/>
                  <a:pt x="241" y="10"/>
                </a:cubicBezTo>
                <a:lnTo>
                  <a:pt x="241" y="12"/>
                </a:lnTo>
                <a:close/>
                <a:moveTo>
                  <a:pt x="232" y="16"/>
                </a:moveTo>
                <a:cubicBezTo>
                  <a:pt x="229" y="17"/>
                  <a:pt x="226" y="19"/>
                  <a:pt x="223" y="20"/>
                </a:cubicBezTo>
                <a:lnTo>
                  <a:pt x="222" y="19"/>
                </a:lnTo>
                <a:cubicBezTo>
                  <a:pt x="225" y="17"/>
                  <a:pt x="228" y="15"/>
                  <a:pt x="231" y="14"/>
                </a:cubicBezTo>
                <a:lnTo>
                  <a:pt x="232" y="16"/>
                </a:lnTo>
                <a:close/>
                <a:moveTo>
                  <a:pt x="218" y="23"/>
                </a:moveTo>
                <a:cubicBezTo>
                  <a:pt x="217" y="23"/>
                  <a:pt x="216" y="24"/>
                  <a:pt x="215" y="24"/>
                </a:cubicBezTo>
                <a:lnTo>
                  <a:pt x="215" y="23"/>
                </a:lnTo>
                <a:cubicBezTo>
                  <a:pt x="215" y="22"/>
                  <a:pt x="216" y="22"/>
                  <a:pt x="217" y="21"/>
                </a:cubicBezTo>
                <a:lnTo>
                  <a:pt x="218" y="23"/>
                </a:lnTo>
                <a:close/>
                <a:moveTo>
                  <a:pt x="215" y="24"/>
                </a:moveTo>
                <a:cubicBezTo>
                  <a:pt x="215" y="25"/>
                  <a:pt x="214" y="25"/>
                  <a:pt x="213" y="26"/>
                </a:cubicBezTo>
                <a:lnTo>
                  <a:pt x="212" y="24"/>
                </a:lnTo>
                <a:cubicBezTo>
                  <a:pt x="213" y="24"/>
                  <a:pt x="214" y="23"/>
                  <a:pt x="215" y="23"/>
                </a:cubicBezTo>
                <a:lnTo>
                  <a:pt x="215" y="24"/>
                </a:lnTo>
                <a:close/>
                <a:moveTo>
                  <a:pt x="208" y="29"/>
                </a:moveTo>
                <a:lnTo>
                  <a:pt x="208" y="29"/>
                </a:lnTo>
                <a:lnTo>
                  <a:pt x="207" y="27"/>
                </a:lnTo>
                <a:lnTo>
                  <a:pt x="207" y="27"/>
                </a:lnTo>
                <a:lnTo>
                  <a:pt x="208" y="29"/>
                </a:lnTo>
                <a:close/>
                <a:moveTo>
                  <a:pt x="207" y="27"/>
                </a:moveTo>
                <a:lnTo>
                  <a:pt x="207" y="27"/>
                </a:lnTo>
                <a:lnTo>
                  <a:pt x="208" y="28"/>
                </a:lnTo>
                <a:lnTo>
                  <a:pt x="207" y="27"/>
                </a:lnTo>
                <a:close/>
                <a:moveTo>
                  <a:pt x="208" y="29"/>
                </a:moveTo>
                <a:cubicBezTo>
                  <a:pt x="208" y="29"/>
                  <a:pt x="208" y="29"/>
                  <a:pt x="207" y="29"/>
                </a:cubicBezTo>
                <a:lnTo>
                  <a:pt x="206" y="28"/>
                </a:lnTo>
                <a:cubicBezTo>
                  <a:pt x="207" y="27"/>
                  <a:pt x="207" y="27"/>
                  <a:pt x="207" y="27"/>
                </a:cubicBezTo>
                <a:lnTo>
                  <a:pt x="208" y="29"/>
                </a:lnTo>
                <a:close/>
                <a:moveTo>
                  <a:pt x="207" y="29"/>
                </a:moveTo>
                <a:lnTo>
                  <a:pt x="207" y="29"/>
                </a:lnTo>
                <a:lnTo>
                  <a:pt x="207" y="28"/>
                </a:lnTo>
                <a:lnTo>
                  <a:pt x="207" y="29"/>
                </a:lnTo>
                <a:close/>
                <a:moveTo>
                  <a:pt x="207" y="29"/>
                </a:moveTo>
                <a:lnTo>
                  <a:pt x="207" y="29"/>
                </a:lnTo>
                <a:lnTo>
                  <a:pt x="206" y="28"/>
                </a:lnTo>
                <a:lnTo>
                  <a:pt x="206" y="28"/>
                </a:lnTo>
                <a:lnTo>
                  <a:pt x="207" y="29"/>
                </a:lnTo>
                <a:close/>
                <a:moveTo>
                  <a:pt x="203" y="32"/>
                </a:moveTo>
                <a:cubicBezTo>
                  <a:pt x="202" y="33"/>
                  <a:pt x="201" y="33"/>
                  <a:pt x="201" y="33"/>
                </a:cubicBezTo>
                <a:lnTo>
                  <a:pt x="200" y="32"/>
                </a:lnTo>
                <a:cubicBezTo>
                  <a:pt x="200" y="32"/>
                  <a:pt x="201" y="31"/>
                  <a:pt x="202" y="31"/>
                </a:cubicBezTo>
                <a:lnTo>
                  <a:pt x="203" y="32"/>
                </a:lnTo>
                <a:close/>
                <a:moveTo>
                  <a:pt x="201" y="33"/>
                </a:moveTo>
                <a:cubicBezTo>
                  <a:pt x="200" y="34"/>
                  <a:pt x="199" y="34"/>
                  <a:pt x="199" y="35"/>
                </a:cubicBezTo>
                <a:lnTo>
                  <a:pt x="198" y="33"/>
                </a:lnTo>
                <a:cubicBezTo>
                  <a:pt x="199" y="33"/>
                  <a:pt x="199" y="32"/>
                  <a:pt x="200" y="32"/>
                </a:cubicBezTo>
                <a:lnTo>
                  <a:pt x="201" y="33"/>
                </a:lnTo>
                <a:close/>
                <a:moveTo>
                  <a:pt x="194" y="38"/>
                </a:moveTo>
                <a:cubicBezTo>
                  <a:pt x="192" y="40"/>
                  <a:pt x="189" y="42"/>
                  <a:pt x="186" y="44"/>
                </a:cubicBezTo>
                <a:lnTo>
                  <a:pt x="185" y="43"/>
                </a:lnTo>
                <a:cubicBezTo>
                  <a:pt x="188" y="41"/>
                  <a:pt x="191" y="38"/>
                  <a:pt x="193" y="36"/>
                </a:cubicBezTo>
                <a:lnTo>
                  <a:pt x="194" y="38"/>
                </a:lnTo>
                <a:close/>
                <a:moveTo>
                  <a:pt x="186" y="44"/>
                </a:moveTo>
                <a:cubicBezTo>
                  <a:pt x="183" y="46"/>
                  <a:pt x="181" y="48"/>
                  <a:pt x="178" y="51"/>
                </a:cubicBezTo>
                <a:lnTo>
                  <a:pt x="177" y="49"/>
                </a:lnTo>
                <a:cubicBezTo>
                  <a:pt x="180" y="47"/>
                  <a:pt x="182" y="45"/>
                  <a:pt x="185" y="43"/>
                </a:cubicBezTo>
                <a:lnTo>
                  <a:pt x="186" y="44"/>
                </a:lnTo>
                <a:close/>
                <a:moveTo>
                  <a:pt x="173" y="55"/>
                </a:moveTo>
                <a:cubicBezTo>
                  <a:pt x="172" y="55"/>
                  <a:pt x="171" y="56"/>
                  <a:pt x="170" y="57"/>
                </a:cubicBezTo>
                <a:lnTo>
                  <a:pt x="169" y="56"/>
                </a:lnTo>
                <a:cubicBezTo>
                  <a:pt x="170" y="55"/>
                  <a:pt x="171" y="54"/>
                  <a:pt x="172" y="53"/>
                </a:cubicBezTo>
                <a:lnTo>
                  <a:pt x="173" y="55"/>
                </a:lnTo>
                <a:close/>
                <a:moveTo>
                  <a:pt x="170" y="57"/>
                </a:moveTo>
                <a:cubicBezTo>
                  <a:pt x="170" y="58"/>
                  <a:pt x="169" y="59"/>
                  <a:pt x="168" y="59"/>
                </a:cubicBezTo>
                <a:lnTo>
                  <a:pt x="167" y="58"/>
                </a:lnTo>
                <a:cubicBezTo>
                  <a:pt x="168" y="57"/>
                  <a:pt x="168" y="56"/>
                  <a:pt x="169" y="56"/>
                </a:cubicBezTo>
                <a:lnTo>
                  <a:pt x="170" y="57"/>
                </a:lnTo>
                <a:close/>
                <a:moveTo>
                  <a:pt x="164" y="63"/>
                </a:moveTo>
                <a:cubicBezTo>
                  <a:pt x="163" y="64"/>
                  <a:pt x="161" y="65"/>
                  <a:pt x="160" y="66"/>
                </a:cubicBezTo>
                <a:lnTo>
                  <a:pt x="159" y="65"/>
                </a:lnTo>
                <a:cubicBezTo>
                  <a:pt x="160" y="64"/>
                  <a:pt x="161" y="63"/>
                  <a:pt x="163" y="62"/>
                </a:cubicBezTo>
                <a:lnTo>
                  <a:pt x="164" y="63"/>
                </a:lnTo>
                <a:close/>
                <a:moveTo>
                  <a:pt x="160" y="66"/>
                </a:moveTo>
                <a:cubicBezTo>
                  <a:pt x="159" y="67"/>
                  <a:pt x="158" y="68"/>
                  <a:pt x="157" y="69"/>
                </a:cubicBezTo>
                <a:lnTo>
                  <a:pt x="156" y="68"/>
                </a:lnTo>
                <a:cubicBezTo>
                  <a:pt x="157" y="67"/>
                  <a:pt x="158" y="66"/>
                  <a:pt x="159" y="65"/>
                </a:cubicBezTo>
                <a:lnTo>
                  <a:pt x="160" y="66"/>
                </a:lnTo>
                <a:close/>
                <a:moveTo>
                  <a:pt x="152" y="73"/>
                </a:moveTo>
                <a:lnTo>
                  <a:pt x="150" y="75"/>
                </a:lnTo>
                <a:lnTo>
                  <a:pt x="149" y="74"/>
                </a:lnTo>
                <a:lnTo>
                  <a:pt x="151" y="72"/>
                </a:lnTo>
                <a:lnTo>
                  <a:pt x="152" y="73"/>
                </a:lnTo>
                <a:close/>
                <a:moveTo>
                  <a:pt x="150" y="75"/>
                </a:moveTo>
                <a:lnTo>
                  <a:pt x="150" y="75"/>
                </a:lnTo>
                <a:lnTo>
                  <a:pt x="150" y="74"/>
                </a:lnTo>
                <a:lnTo>
                  <a:pt x="150" y="75"/>
                </a:lnTo>
                <a:close/>
                <a:moveTo>
                  <a:pt x="150" y="75"/>
                </a:moveTo>
                <a:cubicBezTo>
                  <a:pt x="150" y="76"/>
                  <a:pt x="149" y="76"/>
                  <a:pt x="148" y="77"/>
                </a:cubicBezTo>
                <a:lnTo>
                  <a:pt x="147" y="75"/>
                </a:lnTo>
                <a:cubicBezTo>
                  <a:pt x="148" y="75"/>
                  <a:pt x="149" y="74"/>
                  <a:pt x="149" y="74"/>
                </a:cubicBezTo>
                <a:lnTo>
                  <a:pt x="150" y="75"/>
                </a:lnTo>
                <a:close/>
                <a:moveTo>
                  <a:pt x="145" y="80"/>
                </a:moveTo>
                <a:lnTo>
                  <a:pt x="145" y="80"/>
                </a:lnTo>
                <a:lnTo>
                  <a:pt x="143" y="79"/>
                </a:lnTo>
                <a:lnTo>
                  <a:pt x="143" y="79"/>
                </a:lnTo>
                <a:lnTo>
                  <a:pt x="145" y="80"/>
                </a:lnTo>
                <a:close/>
                <a:moveTo>
                  <a:pt x="145" y="80"/>
                </a:moveTo>
                <a:lnTo>
                  <a:pt x="145" y="80"/>
                </a:lnTo>
                <a:lnTo>
                  <a:pt x="144" y="80"/>
                </a:lnTo>
                <a:lnTo>
                  <a:pt x="145" y="80"/>
                </a:lnTo>
                <a:close/>
                <a:moveTo>
                  <a:pt x="145" y="80"/>
                </a:moveTo>
                <a:cubicBezTo>
                  <a:pt x="143" y="82"/>
                  <a:pt x="142" y="83"/>
                  <a:pt x="140" y="84"/>
                </a:cubicBezTo>
                <a:lnTo>
                  <a:pt x="139" y="83"/>
                </a:lnTo>
                <a:cubicBezTo>
                  <a:pt x="141" y="82"/>
                  <a:pt x="142" y="80"/>
                  <a:pt x="143" y="79"/>
                </a:cubicBezTo>
                <a:lnTo>
                  <a:pt x="145" y="80"/>
                </a:lnTo>
                <a:close/>
                <a:moveTo>
                  <a:pt x="140" y="84"/>
                </a:moveTo>
                <a:cubicBezTo>
                  <a:pt x="138" y="87"/>
                  <a:pt x="135" y="89"/>
                  <a:pt x="133" y="92"/>
                </a:cubicBezTo>
                <a:lnTo>
                  <a:pt x="131" y="90"/>
                </a:lnTo>
                <a:cubicBezTo>
                  <a:pt x="134" y="88"/>
                  <a:pt x="137" y="85"/>
                  <a:pt x="139" y="83"/>
                </a:cubicBezTo>
                <a:lnTo>
                  <a:pt x="140" y="84"/>
                </a:lnTo>
                <a:close/>
                <a:moveTo>
                  <a:pt x="128" y="95"/>
                </a:moveTo>
                <a:cubicBezTo>
                  <a:pt x="128" y="96"/>
                  <a:pt x="127" y="97"/>
                  <a:pt x="126" y="98"/>
                </a:cubicBezTo>
                <a:lnTo>
                  <a:pt x="125" y="96"/>
                </a:lnTo>
                <a:cubicBezTo>
                  <a:pt x="125" y="96"/>
                  <a:pt x="126" y="95"/>
                  <a:pt x="127" y="94"/>
                </a:cubicBezTo>
                <a:lnTo>
                  <a:pt x="128" y="95"/>
                </a:lnTo>
                <a:close/>
                <a:moveTo>
                  <a:pt x="126" y="98"/>
                </a:moveTo>
                <a:cubicBezTo>
                  <a:pt x="125" y="99"/>
                  <a:pt x="124" y="100"/>
                  <a:pt x="123" y="100"/>
                </a:cubicBezTo>
                <a:lnTo>
                  <a:pt x="122" y="99"/>
                </a:lnTo>
                <a:cubicBezTo>
                  <a:pt x="123" y="98"/>
                  <a:pt x="124" y="97"/>
                  <a:pt x="125" y="96"/>
                </a:cubicBezTo>
                <a:lnTo>
                  <a:pt x="126" y="98"/>
                </a:lnTo>
                <a:close/>
                <a:moveTo>
                  <a:pt x="119" y="104"/>
                </a:moveTo>
                <a:cubicBezTo>
                  <a:pt x="118" y="105"/>
                  <a:pt x="118" y="105"/>
                  <a:pt x="117" y="106"/>
                </a:cubicBezTo>
                <a:lnTo>
                  <a:pt x="116" y="105"/>
                </a:lnTo>
                <a:cubicBezTo>
                  <a:pt x="116" y="104"/>
                  <a:pt x="117" y="103"/>
                  <a:pt x="118" y="102"/>
                </a:cubicBezTo>
                <a:lnTo>
                  <a:pt x="119" y="104"/>
                </a:lnTo>
                <a:close/>
                <a:moveTo>
                  <a:pt x="117" y="106"/>
                </a:moveTo>
                <a:cubicBezTo>
                  <a:pt x="116" y="107"/>
                  <a:pt x="115" y="107"/>
                  <a:pt x="114" y="108"/>
                </a:cubicBezTo>
                <a:lnTo>
                  <a:pt x="113" y="107"/>
                </a:lnTo>
                <a:cubicBezTo>
                  <a:pt x="114" y="106"/>
                  <a:pt x="115" y="105"/>
                  <a:pt x="116" y="105"/>
                </a:cubicBezTo>
                <a:lnTo>
                  <a:pt x="117" y="106"/>
                </a:lnTo>
                <a:close/>
                <a:moveTo>
                  <a:pt x="110" y="112"/>
                </a:moveTo>
                <a:cubicBezTo>
                  <a:pt x="109" y="112"/>
                  <a:pt x="109" y="113"/>
                  <a:pt x="108" y="114"/>
                </a:cubicBezTo>
                <a:lnTo>
                  <a:pt x="107" y="112"/>
                </a:lnTo>
                <a:cubicBezTo>
                  <a:pt x="107" y="112"/>
                  <a:pt x="108" y="111"/>
                  <a:pt x="109" y="111"/>
                </a:cubicBezTo>
                <a:lnTo>
                  <a:pt x="110" y="112"/>
                </a:lnTo>
                <a:close/>
                <a:moveTo>
                  <a:pt x="108" y="114"/>
                </a:moveTo>
                <a:cubicBezTo>
                  <a:pt x="107" y="114"/>
                  <a:pt x="106" y="115"/>
                  <a:pt x="106" y="115"/>
                </a:cubicBezTo>
                <a:lnTo>
                  <a:pt x="105" y="114"/>
                </a:lnTo>
                <a:cubicBezTo>
                  <a:pt x="105" y="113"/>
                  <a:pt x="106" y="113"/>
                  <a:pt x="107" y="112"/>
                </a:cubicBezTo>
                <a:lnTo>
                  <a:pt x="108" y="114"/>
                </a:lnTo>
                <a:close/>
                <a:moveTo>
                  <a:pt x="101" y="119"/>
                </a:moveTo>
                <a:cubicBezTo>
                  <a:pt x="100" y="120"/>
                  <a:pt x="98" y="122"/>
                  <a:pt x="97" y="123"/>
                </a:cubicBezTo>
                <a:lnTo>
                  <a:pt x="96" y="121"/>
                </a:lnTo>
                <a:cubicBezTo>
                  <a:pt x="97" y="120"/>
                  <a:pt x="99" y="119"/>
                  <a:pt x="100" y="118"/>
                </a:cubicBezTo>
                <a:lnTo>
                  <a:pt x="101" y="119"/>
                </a:lnTo>
                <a:close/>
                <a:moveTo>
                  <a:pt x="97" y="123"/>
                </a:moveTo>
                <a:cubicBezTo>
                  <a:pt x="95" y="124"/>
                  <a:pt x="94" y="125"/>
                  <a:pt x="92" y="126"/>
                </a:cubicBezTo>
                <a:lnTo>
                  <a:pt x="91" y="125"/>
                </a:lnTo>
                <a:cubicBezTo>
                  <a:pt x="93" y="123"/>
                  <a:pt x="94" y="122"/>
                  <a:pt x="96" y="121"/>
                </a:cubicBezTo>
                <a:lnTo>
                  <a:pt x="97" y="123"/>
                </a:lnTo>
                <a:close/>
                <a:moveTo>
                  <a:pt x="88" y="129"/>
                </a:moveTo>
                <a:cubicBezTo>
                  <a:pt x="87" y="130"/>
                  <a:pt x="87" y="130"/>
                  <a:pt x="86" y="131"/>
                </a:cubicBezTo>
                <a:lnTo>
                  <a:pt x="85" y="129"/>
                </a:lnTo>
                <a:cubicBezTo>
                  <a:pt x="86" y="129"/>
                  <a:pt x="86" y="128"/>
                  <a:pt x="87" y="128"/>
                </a:cubicBezTo>
                <a:lnTo>
                  <a:pt x="88" y="129"/>
                </a:lnTo>
                <a:close/>
                <a:moveTo>
                  <a:pt x="86" y="131"/>
                </a:moveTo>
                <a:cubicBezTo>
                  <a:pt x="86" y="131"/>
                  <a:pt x="85" y="131"/>
                  <a:pt x="85" y="132"/>
                </a:cubicBezTo>
                <a:lnTo>
                  <a:pt x="84" y="130"/>
                </a:lnTo>
                <a:cubicBezTo>
                  <a:pt x="84" y="130"/>
                  <a:pt x="85" y="130"/>
                  <a:pt x="85" y="129"/>
                </a:cubicBezTo>
                <a:lnTo>
                  <a:pt x="86" y="131"/>
                </a:lnTo>
                <a:close/>
                <a:moveTo>
                  <a:pt x="80" y="135"/>
                </a:moveTo>
                <a:cubicBezTo>
                  <a:pt x="78" y="136"/>
                  <a:pt x="76" y="137"/>
                  <a:pt x="74" y="139"/>
                </a:cubicBezTo>
                <a:lnTo>
                  <a:pt x="73" y="137"/>
                </a:lnTo>
                <a:cubicBezTo>
                  <a:pt x="75" y="136"/>
                  <a:pt x="77" y="135"/>
                  <a:pt x="79" y="134"/>
                </a:cubicBezTo>
                <a:lnTo>
                  <a:pt x="80" y="135"/>
                </a:lnTo>
                <a:close/>
                <a:moveTo>
                  <a:pt x="74" y="139"/>
                </a:moveTo>
                <a:cubicBezTo>
                  <a:pt x="72" y="140"/>
                  <a:pt x="70" y="141"/>
                  <a:pt x="68" y="142"/>
                </a:cubicBezTo>
                <a:lnTo>
                  <a:pt x="67" y="141"/>
                </a:lnTo>
                <a:cubicBezTo>
                  <a:pt x="69" y="140"/>
                  <a:pt x="71" y="138"/>
                  <a:pt x="73" y="137"/>
                </a:cubicBezTo>
                <a:lnTo>
                  <a:pt x="74" y="139"/>
                </a:lnTo>
                <a:close/>
                <a:moveTo>
                  <a:pt x="64" y="145"/>
                </a:moveTo>
                <a:cubicBezTo>
                  <a:pt x="63" y="145"/>
                  <a:pt x="62" y="145"/>
                  <a:pt x="62" y="145"/>
                </a:cubicBezTo>
                <a:lnTo>
                  <a:pt x="61" y="144"/>
                </a:lnTo>
                <a:cubicBezTo>
                  <a:pt x="62" y="144"/>
                  <a:pt x="62" y="143"/>
                  <a:pt x="63" y="143"/>
                </a:cubicBezTo>
                <a:lnTo>
                  <a:pt x="64" y="145"/>
                </a:lnTo>
                <a:close/>
                <a:moveTo>
                  <a:pt x="62" y="145"/>
                </a:moveTo>
                <a:cubicBezTo>
                  <a:pt x="61" y="146"/>
                  <a:pt x="61" y="146"/>
                  <a:pt x="60" y="146"/>
                </a:cubicBezTo>
                <a:lnTo>
                  <a:pt x="60" y="145"/>
                </a:lnTo>
                <a:cubicBezTo>
                  <a:pt x="60" y="144"/>
                  <a:pt x="61" y="144"/>
                  <a:pt x="61" y="144"/>
                </a:cubicBezTo>
                <a:lnTo>
                  <a:pt x="62" y="145"/>
                </a:lnTo>
                <a:close/>
                <a:moveTo>
                  <a:pt x="56" y="148"/>
                </a:moveTo>
                <a:cubicBezTo>
                  <a:pt x="47" y="152"/>
                  <a:pt x="38" y="156"/>
                  <a:pt x="29" y="158"/>
                </a:cubicBezTo>
                <a:lnTo>
                  <a:pt x="29" y="156"/>
                </a:lnTo>
                <a:cubicBezTo>
                  <a:pt x="38" y="154"/>
                  <a:pt x="47" y="151"/>
                  <a:pt x="55" y="147"/>
                </a:cubicBezTo>
                <a:lnTo>
                  <a:pt x="56" y="148"/>
                </a:lnTo>
                <a:close/>
                <a:moveTo>
                  <a:pt x="29" y="158"/>
                </a:moveTo>
                <a:cubicBezTo>
                  <a:pt x="20" y="160"/>
                  <a:pt x="10" y="161"/>
                  <a:pt x="0" y="161"/>
                </a:cubicBezTo>
                <a:lnTo>
                  <a:pt x="0" y="159"/>
                </a:lnTo>
                <a:cubicBezTo>
                  <a:pt x="10" y="159"/>
                  <a:pt x="20" y="158"/>
                  <a:pt x="29" y="156"/>
                </a:cubicBezTo>
                <a:lnTo>
                  <a:pt x="29" y="158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 flipH="1">
            <a:off x="2001838" y="3841750"/>
            <a:ext cx="17462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H="1">
            <a:off x="2854325" y="3841750"/>
            <a:ext cx="19050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 flipH="1">
            <a:off x="3708400" y="3841750"/>
            <a:ext cx="19050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4581525" y="3841750"/>
            <a:ext cx="1588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>
            <a:off x="5434013" y="3841750"/>
            <a:ext cx="1587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6288088" y="3841750"/>
            <a:ext cx="1587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7142163" y="3841750"/>
            <a:ext cx="1587" cy="277813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7958138" y="3506788"/>
            <a:ext cx="1349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4211D"/>
                </a:solidFill>
              </a:rPr>
              <a:t>X</a:t>
            </a:r>
            <a:endParaRPr lang="ru-RU" altLang="ru-RU" sz="2400" b="1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>
            <a:off x="5434013" y="21891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>
            <a:off x="5434013" y="22447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434013" y="2282825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5434013" y="23193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>
            <a:off x="5434013" y="23749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5434013" y="24130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5434013" y="24495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>
            <a:off x="5434013" y="25050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>
            <a:off x="5434013" y="25415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3" name="Line 23"/>
          <p:cNvSpPr>
            <a:spLocks noChangeShapeType="1"/>
          </p:cNvSpPr>
          <p:nvPr/>
        </p:nvSpPr>
        <p:spPr bwMode="auto">
          <a:xfrm>
            <a:off x="5434013" y="25796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>
            <a:off x="5434013" y="263525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>
            <a:off x="5434013" y="26717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6" name="Line 26"/>
          <p:cNvSpPr>
            <a:spLocks noChangeShapeType="1"/>
          </p:cNvSpPr>
          <p:nvPr/>
        </p:nvSpPr>
        <p:spPr bwMode="auto">
          <a:xfrm>
            <a:off x="5434013" y="27273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7" name="Line 27"/>
          <p:cNvSpPr>
            <a:spLocks noChangeShapeType="1"/>
          </p:cNvSpPr>
          <p:nvPr/>
        </p:nvSpPr>
        <p:spPr bwMode="auto">
          <a:xfrm>
            <a:off x="5434013" y="2765425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8" name="Line 28"/>
          <p:cNvSpPr>
            <a:spLocks noChangeShapeType="1"/>
          </p:cNvSpPr>
          <p:nvPr/>
        </p:nvSpPr>
        <p:spPr bwMode="auto">
          <a:xfrm>
            <a:off x="5434013" y="28019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69" name="Line 29"/>
          <p:cNvSpPr>
            <a:spLocks noChangeShapeType="1"/>
          </p:cNvSpPr>
          <p:nvPr/>
        </p:nvSpPr>
        <p:spPr bwMode="auto">
          <a:xfrm>
            <a:off x="5434013" y="28575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70" name="Line 30"/>
          <p:cNvSpPr>
            <a:spLocks noChangeShapeType="1"/>
          </p:cNvSpPr>
          <p:nvPr/>
        </p:nvSpPr>
        <p:spPr bwMode="auto">
          <a:xfrm>
            <a:off x="5434013" y="28956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71" name="Line 31"/>
          <p:cNvSpPr>
            <a:spLocks noChangeShapeType="1"/>
          </p:cNvSpPr>
          <p:nvPr/>
        </p:nvSpPr>
        <p:spPr bwMode="auto">
          <a:xfrm>
            <a:off x="5434013" y="29321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72" name="Line 32"/>
          <p:cNvSpPr>
            <a:spLocks noChangeShapeType="1"/>
          </p:cNvSpPr>
          <p:nvPr/>
        </p:nvSpPr>
        <p:spPr bwMode="auto">
          <a:xfrm>
            <a:off x="5434013" y="29876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73" name="Line 33"/>
          <p:cNvSpPr>
            <a:spLocks noChangeShapeType="1"/>
          </p:cNvSpPr>
          <p:nvPr/>
        </p:nvSpPr>
        <p:spPr bwMode="auto">
          <a:xfrm>
            <a:off x="5434013" y="30241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74" name="Line 34"/>
          <p:cNvSpPr>
            <a:spLocks noChangeShapeType="1"/>
          </p:cNvSpPr>
          <p:nvPr/>
        </p:nvSpPr>
        <p:spPr bwMode="auto">
          <a:xfrm>
            <a:off x="5434013" y="30622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75" name="Line 35"/>
          <p:cNvSpPr>
            <a:spLocks noChangeShapeType="1"/>
          </p:cNvSpPr>
          <p:nvPr/>
        </p:nvSpPr>
        <p:spPr bwMode="auto">
          <a:xfrm>
            <a:off x="5434013" y="311785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76" name="Line 36"/>
          <p:cNvSpPr>
            <a:spLocks noChangeShapeType="1"/>
          </p:cNvSpPr>
          <p:nvPr/>
        </p:nvSpPr>
        <p:spPr bwMode="auto">
          <a:xfrm>
            <a:off x="5434013" y="31543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77" name="Line 37"/>
          <p:cNvSpPr>
            <a:spLocks noChangeShapeType="1"/>
          </p:cNvSpPr>
          <p:nvPr/>
        </p:nvSpPr>
        <p:spPr bwMode="auto">
          <a:xfrm>
            <a:off x="5434013" y="32099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78" name="Line 38"/>
          <p:cNvSpPr>
            <a:spLocks noChangeShapeType="1"/>
          </p:cNvSpPr>
          <p:nvPr/>
        </p:nvSpPr>
        <p:spPr bwMode="auto">
          <a:xfrm>
            <a:off x="5434013" y="3248025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79" name="Line 39"/>
          <p:cNvSpPr>
            <a:spLocks noChangeShapeType="1"/>
          </p:cNvSpPr>
          <p:nvPr/>
        </p:nvSpPr>
        <p:spPr bwMode="auto">
          <a:xfrm>
            <a:off x="5434013" y="32845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80" name="Line 40"/>
          <p:cNvSpPr>
            <a:spLocks noChangeShapeType="1"/>
          </p:cNvSpPr>
          <p:nvPr/>
        </p:nvSpPr>
        <p:spPr bwMode="auto">
          <a:xfrm>
            <a:off x="5434013" y="33401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81" name="Line 41"/>
          <p:cNvSpPr>
            <a:spLocks noChangeShapeType="1"/>
          </p:cNvSpPr>
          <p:nvPr/>
        </p:nvSpPr>
        <p:spPr bwMode="auto">
          <a:xfrm>
            <a:off x="5434013" y="33782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82" name="Line 42"/>
          <p:cNvSpPr>
            <a:spLocks noChangeShapeType="1"/>
          </p:cNvSpPr>
          <p:nvPr/>
        </p:nvSpPr>
        <p:spPr bwMode="auto">
          <a:xfrm>
            <a:off x="5434013" y="34147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83" name="Line 43"/>
          <p:cNvSpPr>
            <a:spLocks noChangeShapeType="1"/>
          </p:cNvSpPr>
          <p:nvPr/>
        </p:nvSpPr>
        <p:spPr bwMode="auto">
          <a:xfrm>
            <a:off x="5434013" y="34702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84" name="Line 44"/>
          <p:cNvSpPr>
            <a:spLocks noChangeShapeType="1"/>
          </p:cNvSpPr>
          <p:nvPr/>
        </p:nvSpPr>
        <p:spPr bwMode="auto">
          <a:xfrm>
            <a:off x="5434013" y="35067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85" name="Line 45"/>
          <p:cNvSpPr>
            <a:spLocks noChangeShapeType="1"/>
          </p:cNvSpPr>
          <p:nvPr/>
        </p:nvSpPr>
        <p:spPr bwMode="auto">
          <a:xfrm>
            <a:off x="5434013" y="35448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86" name="Line 46"/>
          <p:cNvSpPr>
            <a:spLocks noChangeShapeType="1"/>
          </p:cNvSpPr>
          <p:nvPr/>
        </p:nvSpPr>
        <p:spPr bwMode="auto">
          <a:xfrm>
            <a:off x="5434013" y="360045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87" name="Line 47"/>
          <p:cNvSpPr>
            <a:spLocks noChangeShapeType="1"/>
          </p:cNvSpPr>
          <p:nvPr/>
        </p:nvSpPr>
        <p:spPr bwMode="auto">
          <a:xfrm>
            <a:off x="5434013" y="36369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88" name="Line 48"/>
          <p:cNvSpPr>
            <a:spLocks noChangeShapeType="1"/>
          </p:cNvSpPr>
          <p:nvPr/>
        </p:nvSpPr>
        <p:spPr bwMode="auto">
          <a:xfrm>
            <a:off x="5434013" y="36925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89" name="Line 49"/>
          <p:cNvSpPr>
            <a:spLocks noChangeShapeType="1"/>
          </p:cNvSpPr>
          <p:nvPr/>
        </p:nvSpPr>
        <p:spPr bwMode="auto">
          <a:xfrm>
            <a:off x="5434013" y="37306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90" name="Line 50"/>
          <p:cNvSpPr>
            <a:spLocks noChangeShapeType="1"/>
          </p:cNvSpPr>
          <p:nvPr/>
        </p:nvSpPr>
        <p:spPr bwMode="auto">
          <a:xfrm>
            <a:off x="5434013" y="37671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91" name="Line 51"/>
          <p:cNvSpPr>
            <a:spLocks noChangeShapeType="1"/>
          </p:cNvSpPr>
          <p:nvPr/>
        </p:nvSpPr>
        <p:spPr bwMode="auto">
          <a:xfrm>
            <a:off x="6288088" y="17256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92" name="Line 52"/>
          <p:cNvSpPr>
            <a:spLocks noChangeShapeType="1"/>
          </p:cNvSpPr>
          <p:nvPr/>
        </p:nvSpPr>
        <p:spPr bwMode="auto">
          <a:xfrm>
            <a:off x="6288088" y="17811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93" name="Line 53"/>
          <p:cNvSpPr>
            <a:spLocks noChangeShapeType="1"/>
          </p:cNvSpPr>
          <p:nvPr/>
        </p:nvSpPr>
        <p:spPr bwMode="auto">
          <a:xfrm>
            <a:off x="6288088" y="18367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94" name="Line 54"/>
          <p:cNvSpPr>
            <a:spLocks noChangeShapeType="1"/>
          </p:cNvSpPr>
          <p:nvPr/>
        </p:nvSpPr>
        <p:spPr bwMode="auto">
          <a:xfrm>
            <a:off x="6288088" y="18923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95" name="Line 55"/>
          <p:cNvSpPr>
            <a:spLocks noChangeShapeType="1"/>
          </p:cNvSpPr>
          <p:nvPr/>
        </p:nvSpPr>
        <p:spPr bwMode="auto">
          <a:xfrm>
            <a:off x="6288088" y="19478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96" name="Line 56"/>
          <p:cNvSpPr>
            <a:spLocks noChangeShapeType="1"/>
          </p:cNvSpPr>
          <p:nvPr/>
        </p:nvSpPr>
        <p:spPr bwMode="auto">
          <a:xfrm>
            <a:off x="6288088" y="20034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97" name="Line 57"/>
          <p:cNvSpPr>
            <a:spLocks noChangeShapeType="1"/>
          </p:cNvSpPr>
          <p:nvPr/>
        </p:nvSpPr>
        <p:spPr bwMode="auto">
          <a:xfrm>
            <a:off x="6288088" y="20589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98" name="Line 58"/>
          <p:cNvSpPr>
            <a:spLocks noChangeShapeType="1"/>
          </p:cNvSpPr>
          <p:nvPr/>
        </p:nvSpPr>
        <p:spPr bwMode="auto">
          <a:xfrm>
            <a:off x="6288088" y="21161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99" name="Line 59"/>
          <p:cNvSpPr>
            <a:spLocks noChangeShapeType="1"/>
          </p:cNvSpPr>
          <p:nvPr/>
        </p:nvSpPr>
        <p:spPr bwMode="auto">
          <a:xfrm>
            <a:off x="6288088" y="21717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00" name="Line 60"/>
          <p:cNvSpPr>
            <a:spLocks noChangeShapeType="1"/>
          </p:cNvSpPr>
          <p:nvPr/>
        </p:nvSpPr>
        <p:spPr bwMode="auto">
          <a:xfrm>
            <a:off x="6288088" y="22272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01" name="Line 61"/>
          <p:cNvSpPr>
            <a:spLocks noChangeShapeType="1"/>
          </p:cNvSpPr>
          <p:nvPr/>
        </p:nvSpPr>
        <p:spPr bwMode="auto">
          <a:xfrm>
            <a:off x="6288088" y="22828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02" name="Line 62"/>
          <p:cNvSpPr>
            <a:spLocks noChangeShapeType="1"/>
          </p:cNvSpPr>
          <p:nvPr/>
        </p:nvSpPr>
        <p:spPr bwMode="auto">
          <a:xfrm>
            <a:off x="6288088" y="23383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03" name="Line 63"/>
          <p:cNvSpPr>
            <a:spLocks noChangeShapeType="1"/>
          </p:cNvSpPr>
          <p:nvPr/>
        </p:nvSpPr>
        <p:spPr bwMode="auto">
          <a:xfrm>
            <a:off x="6288088" y="23939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04" name="Line 64"/>
          <p:cNvSpPr>
            <a:spLocks noChangeShapeType="1"/>
          </p:cNvSpPr>
          <p:nvPr/>
        </p:nvSpPr>
        <p:spPr bwMode="auto">
          <a:xfrm>
            <a:off x="6288088" y="24495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05" name="Line 65"/>
          <p:cNvSpPr>
            <a:spLocks noChangeShapeType="1"/>
          </p:cNvSpPr>
          <p:nvPr/>
        </p:nvSpPr>
        <p:spPr bwMode="auto">
          <a:xfrm>
            <a:off x="6288088" y="25050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06" name="Line 66"/>
          <p:cNvSpPr>
            <a:spLocks noChangeShapeType="1"/>
          </p:cNvSpPr>
          <p:nvPr/>
        </p:nvSpPr>
        <p:spPr bwMode="auto">
          <a:xfrm>
            <a:off x="6288088" y="25606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07" name="Line 67"/>
          <p:cNvSpPr>
            <a:spLocks noChangeShapeType="1"/>
          </p:cNvSpPr>
          <p:nvPr/>
        </p:nvSpPr>
        <p:spPr bwMode="auto">
          <a:xfrm>
            <a:off x="6288088" y="26162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08" name="Line 68"/>
          <p:cNvSpPr>
            <a:spLocks noChangeShapeType="1"/>
          </p:cNvSpPr>
          <p:nvPr/>
        </p:nvSpPr>
        <p:spPr bwMode="auto">
          <a:xfrm>
            <a:off x="6288088" y="26717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09" name="Line 69"/>
          <p:cNvSpPr>
            <a:spLocks noChangeShapeType="1"/>
          </p:cNvSpPr>
          <p:nvPr/>
        </p:nvSpPr>
        <p:spPr bwMode="auto">
          <a:xfrm>
            <a:off x="6288088" y="27463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10" name="Line 70"/>
          <p:cNvSpPr>
            <a:spLocks noChangeShapeType="1"/>
          </p:cNvSpPr>
          <p:nvPr/>
        </p:nvSpPr>
        <p:spPr bwMode="auto">
          <a:xfrm>
            <a:off x="6288088" y="28019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11" name="Line 71"/>
          <p:cNvSpPr>
            <a:spLocks noChangeShapeType="1"/>
          </p:cNvSpPr>
          <p:nvPr/>
        </p:nvSpPr>
        <p:spPr bwMode="auto">
          <a:xfrm>
            <a:off x="6288088" y="28575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12" name="Line 72"/>
          <p:cNvSpPr>
            <a:spLocks noChangeShapeType="1"/>
          </p:cNvSpPr>
          <p:nvPr/>
        </p:nvSpPr>
        <p:spPr bwMode="auto">
          <a:xfrm>
            <a:off x="6288088" y="29130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13" name="Line 73"/>
          <p:cNvSpPr>
            <a:spLocks noChangeShapeType="1"/>
          </p:cNvSpPr>
          <p:nvPr/>
        </p:nvSpPr>
        <p:spPr bwMode="auto">
          <a:xfrm>
            <a:off x="6288088" y="29686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14" name="Line 74"/>
          <p:cNvSpPr>
            <a:spLocks noChangeShapeType="1"/>
          </p:cNvSpPr>
          <p:nvPr/>
        </p:nvSpPr>
        <p:spPr bwMode="auto">
          <a:xfrm>
            <a:off x="6288088" y="30241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15" name="Line 75"/>
          <p:cNvSpPr>
            <a:spLocks noChangeShapeType="1"/>
          </p:cNvSpPr>
          <p:nvPr/>
        </p:nvSpPr>
        <p:spPr bwMode="auto">
          <a:xfrm>
            <a:off x="6288088" y="30813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16" name="Line 76"/>
          <p:cNvSpPr>
            <a:spLocks noChangeShapeType="1"/>
          </p:cNvSpPr>
          <p:nvPr/>
        </p:nvSpPr>
        <p:spPr bwMode="auto">
          <a:xfrm>
            <a:off x="6288088" y="31369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17" name="Line 77"/>
          <p:cNvSpPr>
            <a:spLocks noChangeShapeType="1"/>
          </p:cNvSpPr>
          <p:nvPr/>
        </p:nvSpPr>
        <p:spPr bwMode="auto">
          <a:xfrm>
            <a:off x="6288088" y="31924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18" name="Line 78"/>
          <p:cNvSpPr>
            <a:spLocks noChangeShapeType="1"/>
          </p:cNvSpPr>
          <p:nvPr/>
        </p:nvSpPr>
        <p:spPr bwMode="auto">
          <a:xfrm>
            <a:off x="6288088" y="32480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19" name="Line 79"/>
          <p:cNvSpPr>
            <a:spLocks noChangeShapeType="1"/>
          </p:cNvSpPr>
          <p:nvPr/>
        </p:nvSpPr>
        <p:spPr bwMode="auto">
          <a:xfrm>
            <a:off x="6288088" y="33035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20" name="Line 80"/>
          <p:cNvSpPr>
            <a:spLocks noChangeShapeType="1"/>
          </p:cNvSpPr>
          <p:nvPr/>
        </p:nvSpPr>
        <p:spPr bwMode="auto">
          <a:xfrm>
            <a:off x="6288088" y="33591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21" name="Line 81"/>
          <p:cNvSpPr>
            <a:spLocks noChangeShapeType="1"/>
          </p:cNvSpPr>
          <p:nvPr/>
        </p:nvSpPr>
        <p:spPr bwMode="auto">
          <a:xfrm>
            <a:off x="6288088" y="34147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22" name="Line 82"/>
          <p:cNvSpPr>
            <a:spLocks noChangeShapeType="1"/>
          </p:cNvSpPr>
          <p:nvPr/>
        </p:nvSpPr>
        <p:spPr bwMode="auto">
          <a:xfrm>
            <a:off x="6288088" y="34702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23" name="Line 83"/>
          <p:cNvSpPr>
            <a:spLocks noChangeShapeType="1"/>
          </p:cNvSpPr>
          <p:nvPr/>
        </p:nvSpPr>
        <p:spPr bwMode="auto">
          <a:xfrm>
            <a:off x="6288088" y="35258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24" name="Line 84"/>
          <p:cNvSpPr>
            <a:spLocks noChangeShapeType="1"/>
          </p:cNvSpPr>
          <p:nvPr/>
        </p:nvSpPr>
        <p:spPr bwMode="auto">
          <a:xfrm>
            <a:off x="6288088" y="35814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25" name="Line 85"/>
          <p:cNvSpPr>
            <a:spLocks noChangeShapeType="1"/>
          </p:cNvSpPr>
          <p:nvPr/>
        </p:nvSpPr>
        <p:spPr bwMode="auto">
          <a:xfrm>
            <a:off x="6288088" y="36369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26" name="Line 86"/>
          <p:cNvSpPr>
            <a:spLocks noChangeShapeType="1"/>
          </p:cNvSpPr>
          <p:nvPr/>
        </p:nvSpPr>
        <p:spPr bwMode="auto">
          <a:xfrm>
            <a:off x="6288088" y="36925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27" name="Line 87"/>
          <p:cNvSpPr>
            <a:spLocks noChangeShapeType="1"/>
          </p:cNvSpPr>
          <p:nvPr/>
        </p:nvSpPr>
        <p:spPr bwMode="auto">
          <a:xfrm>
            <a:off x="6288088" y="37671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28" name="Line 88"/>
          <p:cNvSpPr>
            <a:spLocks noChangeShapeType="1"/>
          </p:cNvSpPr>
          <p:nvPr/>
        </p:nvSpPr>
        <p:spPr bwMode="auto">
          <a:xfrm>
            <a:off x="7161213" y="1428750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29" name="Line 89"/>
          <p:cNvSpPr>
            <a:spLocks noChangeShapeType="1"/>
          </p:cNvSpPr>
          <p:nvPr/>
        </p:nvSpPr>
        <p:spPr bwMode="auto">
          <a:xfrm>
            <a:off x="7161213" y="15033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30" name="Line 90"/>
          <p:cNvSpPr>
            <a:spLocks noChangeShapeType="1"/>
          </p:cNvSpPr>
          <p:nvPr/>
        </p:nvSpPr>
        <p:spPr bwMode="auto">
          <a:xfrm>
            <a:off x="7161213" y="15589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31" name="Line 91"/>
          <p:cNvSpPr>
            <a:spLocks noChangeShapeType="1"/>
          </p:cNvSpPr>
          <p:nvPr/>
        </p:nvSpPr>
        <p:spPr bwMode="auto">
          <a:xfrm>
            <a:off x="7161213" y="16335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32" name="Line 92"/>
          <p:cNvSpPr>
            <a:spLocks noChangeShapeType="1"/>
          </p:cNvSpPr>
          <p:nvPr/>
        </p:nvSpPr>
        <p:spPr bwMode="auto">
          <a:xfrm>
            <a:off x="7161213" y="16891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33" name="Line 93"/>
          <p:cNvSpPr>
            <a:spLocks noChangeShapeType="1"/>
          </p:cNvSpPr>
          <p:nvPr/>
        </p:nvSpPr>
        <p:spPr bwMode="auto">
          <a:xfrm>
            <a:off x="7161213" y="17621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34" name="Line 94"/>
          <p:cNvSpPr>
            <a:spLocks noChangeShapeType="1"/>
          </p:cNvSpPr>
          <p:nvPr/>
        </p:nvSpPr>
        <p:spPr bwMode="auto">
          <a:xfrm>
            <a:off x="7161213" y="18176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35" name="Line 95"/>
          <p:cNvSpPr>
            <a:spLocks noChangeShapeType="1"/>
          </p:cNvSpPr>
          <p:nvPr/>
        </p:nvSpPr>
        <p:spPr bwMode="auto">
          <a:xfrm>
            <a:off x="7161213" y="18923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36" name="Line 96"/>
          <p:cNvSpPr>
            <a:spLocks noChangeShapeType="1"/>
          </p:cNvSpPr>
          <p:nvPr/>
        </p:nvSpPr>
        <p:spPr bwMode="auto">
          <a:xfrm>
            <a:off x="7161213" y="19478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37" name="Line 97"/>
          <p:cNvSpPr>
            <a:spLocks noChangeShapeType="1"/>
          </p:cNvSpPr>
          <p:nvPr/>
        </p:nvSpPr>
        <p:spPr bwMode="auto">
          <a:xfrm>
            <a:off x="7161213" y="2003425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38" name="Line 98"/>
          <p:cNvSpPr>
            <a:spLocks noChangeShapeType="1"/>
          </p:cNvSpPr>
          <p:nvPr/>
        </p:nvSpPr>
        <p:spPr bwMode="auto">
          <a:xfrm>
            <a:off x="7161213" y="20780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39" name="Line 99"/>
          <p:cNvSpPr>
            <a:spLocks noChangeShapeType="1"/>
          </p:cNvSpPr>
          <p:nvPr/>
        </p:nvSpPr>
        <p:spPr bwMode="auto">
          <a:xfrm>
            <a:off x="7161213" y="2133600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40" name="Line 100"/>
          <p:cNvSpPr>
            <a:spLocks noChangeShapeType="1"/>
          </p:cNvSpPr>
          <p:nvPr/>
        </p:nvSpPr>
        <p:spPr bwMode="auto">
          <a:xfrm>
            <a:off x="7161213" y="22082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41" name="Line 101"/>
          <p:cNvSpPr>
            <a:spLocks noChangeShapeType="1"/>
          </p:cNvSpPr>
          <p:nvPr/>
        </p:nvSpPr>
        <p:spPr bwMode="auto">
          <a:xfrm>
            <a:off x="7161213" y="22637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42" name="Line 102"/>
          <p:cNvSpPr>
            <a:spLocks noChangeShapeType="1"/>
          </p:cNvSpPr>
          <p:nvPr/>
        </p:nvSpPr>
        <p:spPr bwMode="auto">
          <a:xfrm>
            <a:off x="7161213" y="23383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43" name="Line 103"/>
          <p:cNvSpPr>
            <a:spLocks noChangeShapeType="1"/>
          </p:cNvSpPr>
          <p:nvPr/>
        </p:nvSpPr>
        <p:spPr bwMode="auto">
          <a:xfrm>
            <a:off x="7161213" y="23939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44" name="Line 104"/>
          <p:cNvSpPr>
            <a:spLocks noChangeShapeType="1"/>
          </p:cNvSpPr>
          <p:nvPr/>
        </p:nvSpPr>
        <p:spPr bwMode="auto">
          <a:xfrm>
            <a:off x="7161213" y="24685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45" name="Line 105"/>
          <p:cNvSpPr>
            <a:spLocks noChangeShapeType="1"/>
          </p:cNvSpPr>
          <p:nvPr/>
        </p:nvSpPr>
        <p:spPr bwMode="auto">
          <a:xfrm>
            <a:off x="7161213" y="25241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46" name="Line 106"/>
          <p:cNvSpPr>
            <a:spLocks noChangeShapeType="1"/>
          </p:cNvSpPr>
          <p:nvPr/>
        </p:nvSpPr>
        <p:spPr bwMode="auto">
          <a:xfrm>
            <a:off x="7161213" y="25987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47" name="Line 107"/>
          <p:cNvSpPr>
            <a:spLocks noChangeShapeType="1"/>
          </p:cNvSpPr>
          <p:nvPr/>
        </p:nvSpPr>
        <p:spPr bwMode="auto">
          <a:xfrm>
            <a:off x="7161213" y="26543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48" name="Line 108"/>
          <p:cNvSpPr>
            <a:spLocks noChangeShapeType="1"/>
          </p:cNvSpPr>
          <p:nvPr/>
        </p:nvSpPr>
        <p:spPr bwMode="auto">
          <a:xfrm>
            <a:off x="7161213" y="2709863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49" name="Line 109"/>
          <p:cNvSpPr>
            <a:spLocks noChangeShapeType="1"/>
          </p:cNvSpPr>
          <p:nvPr/>
        </p:nvSpPr>
        <p:spPr bwMode="auto">
          <a:xfrm>
            <a:off x="7161213" y="27828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50" name="Line 110"/>
          <p:cNvSpPr>
            <a:spLocks noChangeShapeType="1"/>
          </p:cNvSpPr>
          <p:nvPr/>
        </p:nvSpPr>
        <p:spPr bwMode="auto">
          <a:xfrm>
            <a:off x="7161213" y="2840038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51" name="Line 111"/>
          <p:cNvSpPr>
            <a:spLocks noChangeShapeType="1"/>
          </p:cNvSpPr>
          <p:nvPr/>
        </p:nvSpPr>
        <p:spPr bwMode="auto">
          <a:xfrm>
            <a:off x="7161213" y="29130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52" name="Line 112"/>
          <p:cNvSpPr>
            <a:spLocks noChangeShapeType="1"/>
          </p:cNvSpPr>
          <p:nvPr/>
        </p:nvSpPr>
        <p:spPr bwMode="auto">
          <a:xfrm>
            <a:off x="7161213" y="29686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53" name="Line 113"/>
          <p:cNvSpPr>
            <a:spLocks noChangeShapeType="1"/>
          </p:cNvSpPr>
          <p:nvPr/>
        </p:nvSpPr>
        <p:spPr bwMode="auto">
          <a:xfrm>
            <a:off x="7161213" y="304323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54" name="Line 114"/>
          <p:cNvSpPr>
            <a:spLocks noChangeShapeType="1"/>
          </p:cNvSpPr>
          <p:nvPr/>
        </p:nvSpPr>
        <p:spPr bwMode="auto">
          <a:xfrm>
            <a:off x="7161213" y="30988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55" name="Line 115"/>
          <p:cNvSpPr>
            <a:spLocks noChangeShapeType="1"/>
          </p:cNvSpPr>
          <p:nvPr/>
        </p:nvSpPr>
        <p:spPr bwMode="auto">
          <a:xfrm>
            <a:off x="7161213" y="31734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56" name="Line 116"/>
          <p:cNvSpPr>
            <a:spLocks noChangeShapeType="1"/>
          </p:cNvSpPr>
          <p:nvPr/>
        </p:nvSpPr>
        <p:spPr bwMode="auto">
          <a:xfrm>
            <a:off x="7161213" y="32289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57" name="Line 117"/>
          <p:cNvSpPr>
            <a:spLocks noChangeShapeType="1"/>
          </p:cNvSpPr>
          <p:nvPr/>
        </p:nvSpPr>
        <p:spPr bwMode="auto">
          <a:xfrm>
            <a:off x="7161213" y="33035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58" name="Line 118"/>
          <p:cNvSpPr>
            <a:spLocks noChangeShapeType="1"/>
          </p:cNvSpPr>
          <p:nvPr/>
        </p:nvSpPr>
        <p:spPr bwMode="auto">
          <a:xfrm>
            <a:off x="7161213" y="33591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59" name="Line 119"/>
          <p:cNvSpPr>
            <a:spLocks noChangeShapeType="1"/>
          </p:cNvSpPr>
          <p:nvPr/>
        </p:nvSpPr>
        <p:spPr bwMode="auto">
          <a:xfrm>
            <a:off x="7161213" y="3414713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60" name="Line 120"/>
          <p:cNvSpPr>
            <a:spLocks noChangeShapeType="1"/>
          </p:cNvSpPr>
          <p:nvPr/>
        </p:nvSpPr>
        <p:spPr bwMode="auto">
          <a:xfrm>
            <a:off x="7161213" y="34893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61" name="Line 121"/>
          <p:cNvSpPr>
            <a:spLocks noChangeShapeType="1"/>
          </p:cNvSpPr>
          <p:nvPr/>
        </p:nvSpPr>
        <p:spPr bwMode="auto">
          <a:xfrm>
            <a:off x="7161213" y="3544888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62" name="Line 122"/>
          <p:cNvSpPr>
            <a:spLocks noChangeShapeType="1"/>
          </p:cNvSpPr>
          <p:nvPr/>
        </p:nvSpPr>
        <p:spPr bwMode="auto">
          <a:xfrm>
            <a:off x="7161213" y="36195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63" name="Line 123"/>
          <p:cNvSpPr>
            <a:spLocks noChangeShapeType="1"/>
          </p:cNvSpPr>
          <p:nvPr/>
        </p:nvSpPr>
        <p:spPr bwMode="auto">
          <a:xfrm>
            <a:off x="7161213" y="36750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64" name="Line 124"/>
          <p:cNvSpPr>
            <a:spLocks noChangeShapeType="1"/>
          </p:cNvSpPr>
          <p:nvPr/>
        </p:nvSpPr>
        <p:spPr bwMode="auto">
          <a:xfrm>
            <a:off x="7161213" y="37496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65" name="Line 125"/>
          <p:cNvSpPr>
            <a:spLocks noChangeShapeType="1"/>
          </p:cNvSpPr>
          <p:nvPr/>
        </p:nvSpPr>
        <p:spPr bwMode="auto">
          <a:xfrm>
            <a:off x="2873375" y="3990975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66" name="Line 126"/>
          <p:cNvSpPr>
            <a:spLocks noChangeShapeType="1"/>
          </p:cNvSpPr>
          <p:nvPr/>
        </p:nvSpPr>
        <p:spPr bwMode="auto">
          <a:xfrm>
            <a:off x="2873375" y="40084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67" name="Line 127"/>
          <p:cNvSpPr>
            <a:spLocks noChangeShapeType="1"/>
          </p:cNvSpPr>
          <p:nvPr/>
        </p:nvSpPr>
        <p:spPr bwMode="auto">
          <a:xfrm>
            <a:off x="2873375" y="404653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68" name="Line 128"/>
          <p:cNvSpPr>
            <a:spLocks noChangeShapeType="1"/>
          </p:cNvSpPr>
          <p:nvPr/>
        </p:nvSpPr>
        <p:spPr bwMode="auto">
          <a:xfrm>
            <a:off x="2873375" y="40830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69" name="Line 129"/>
          <p:cNvSpPr>
            <a:spLocks noChangeShapeType="1"/>
          </p:cNvSpPr>
          <p:nvPr/>
        </p:nvSpPr>
        <p:spPr bwMode="auto">
          <a:xfrm>
            <a:off x="2873375" y="410210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70" name="Line 130"/>
          <p:cNvSpPr>
            <a:spLocks noChangeShapeType="1"/>
          </p:cNvSpPr>
          <p:nvPr/>
        </p:nvSpPr>
        <p:spPr bwMode="auto">
          <a:xfrm>
            <a:off x="2873375" y="41386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71" name="Line 131"/>
          <p:cNvSpPr>
            <a:spLocks noChangeShapeType="1"/>
          </p:cNvSpPr>
          <p:nvPr/>
        </p:nvSpPr>
        <p:spPr bwMode="auto">
          <a:xfrm>
            <a:off x="2873375" y="41751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72" name="Line 132"/>
          <p:cNvSpPr>
            <a:spLocks noChangeShapeType="1"/>
          </p:cNvSpPr>
          <p:nvPr/>
        </p:nvSpPr>
        <p:spPr bwMode="auto">
          <a:xfrm>
            <a:off x="3727450" y="36925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73" name="Line 133"/>
          <p:cNvSpPr>
            <a:spLocks noChangeShapeType="1"/>
          </p:cNvSpPr>
          <p:nvPr/>
        </p:nvSpPr>
        <p:spPr bwMode="auto">
          <a:xfrm>
            <a:off x="3727450" y="37115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74" name="Line 134"/>
          <p:cNvSpPr>
            <a:spLocks noChangeShapeType="1"/>
          </p:cNvSpPr>
          <p:nvPr/>
        </p:nvSpPr>
        <p:spPr bwMode="auto">
          <a:xfrm>
            <a:off x="3727450" y="3749675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75" name="Line 135"/>
          <p:cNvSpPr>
            <a:spLocks noChangeShapeType="1"/>
          </p:cNvSpPr>
          <p:nvPr/>
        </p:nvSpPr>
        <p:spPr bwMode="auto">
          <a:xfrm>
            <a:off x="3727450" y="37671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76" name="Line 136"/>
          <p:cNvSpPr>
            <a:spLocks noChangeShapeType="1"/>
          </p:cNvSpPr>
          <p:nvPr/>
        </p:nvSpPr>
        <p:spPr bwMode="auto">
          <a:xfrm>
            <a:off x="3727450" y="37861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77" name="Line 137"/>
          <p:cNvSpPr>
            <a:spLocks noChangeShapeType="1"/>
          </p:cNvSpPr>
          <p:nvPr/>
        </p:nvSpPr>
        <p:spPr bwMode="auto">
          <a:xfrm>
            <a:off x="4581525" y="29876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78" name="Line 138"/>
          <p:cNvSpPr>
            <a:spLocks noChangeShapeType="1"/>
          </p:cNvSpPr>
          <p:nvPr/>
        </p:nvSpPr>
        <p:spPr bwMode="auto">
          <a:xfrm>
            <a:off x="4581525" y="3006725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79" name="Line 139"/>
          <p:cNvSpPr>
            <a:spLocks noChangeShapeType="1"/>
          </p:cNvSpPr>
          <p:nvPr/>
        </p:nvSpPr>
        <p:spPr bwMode="auto">
          <a:xfrm>
            <a:off x="4581525" y="30241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80" name="Line 140"/>
          <p:cNvSpPr>
            <a:spLocks noChangeShapeType="1"/>
          </p:cNvSpPr>
          <p:nvPr/>
        </p:nvSpPr>
        <p:spPr bwMode="auto">
          <a:xfrm>
            <a:off x="4581525" y="308133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81" name="Line 141"/>
          <p:cNvSpPr>
            <a:spLocks noChangeShapeType="1"/>
          </p:cNvSpPr>
          <p:nvPr/>
        </p:nvSpPr>
        <p:spPr bwMode="auto">
          <a:xfrm>
            <a:off x="4581525" y="30988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82" name="Line 142"/>
          <p:cNvSpPr>
            <a:spLocks noChangeShapeType="1"/>
          </p:cNvSpPr>
          <p:nvPr/>
        </p:nvSpPr>
        <p:spPr bwMode="auto">
          <a:xfrm>
            <a:off x="4581525" y="31178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83" name="Line 143"/>
          <p:cNvSpPr>
            <a:spLocks noChangeShapeType="1"/>
          </p:cNvSpPr>
          <p:nvPr/>
        </p:nvSpPr>
        <p:spPr bwMode="auto">
          <a:xfrm>
            <a:off x="4581525" y="31734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84" name="Line 144"/>
          <p:cNvSpPr>
            <a:spLocks noChangeShapeType="1"/>
          </p:cNvSpPr>
          <p:nvPr/>
        </p:nvSpPr>
        <p:spPr bwMode="auto">
          <a:xfrm>
            <a:off x="4581525" y="3192463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85" name="Line 145"/>
          <p:cNvSpPr>
            <a:spLocks noChangeShapeType="1"/>
          </p:cNvSpPr>
          <p:nvPr/>
        </p:nvSpPr>
        <p:spPr bwMode="auto">
          <a:xfrm>
            <a:off x="4581525" y="32099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86" name="Line 146"/>
          <p:cNvSpPr>
            <a:spLocks noChangeShapeType="1"/>
          </p:cNvSpPr>
          <p:nvPr/>
        </p:nvSpPr>
        <p:spPr bwMode="auto">
          <a:xfrm>
            <a:off x="4581525" y="32654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87" name="Line 147"/>
          <p:cNvSpPr>
            <a:spLocks noChangeShapeType="1"/>
          </p:cNvSpPr>
          <p:nvPr/>
        </p:nvSpPr>
        <p:spPr bwMode="auto">
          <a:xfrm>
            <a:off x="4581525" y="32845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88" name="Line 148"/>
          <p:cNvSpPr>
            <a:spLocks noChangeShapeType="1"/>
          </p:cNvSpPr>
          <p:nvPr/>
        </p:nvSpPr>
        <p:spPr bwMode="auto">
          <a:xfrm>
            <a:off x="4581525" y="33035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89" name="Line 149"/>
          <p:cNvSpPr>
            <a:spLocks noChangeShapeType="1"/>
          </p:cNvSpPr>
          <p:nvPr/>
        </p:nvSpPr>
        <p:spPr bwMode="auto">
          <a:xfrm>
            <a:off x="4581525" y="33591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90" name="Line 150"/>
          <p:cNvSpPr>
            <a:spLocks noChangeShapeType="1"/>
          </p:cNvSpPr>
          <p:nvPr/>
        </p:nvSpPr>
        <p:spPr bwMode="auto">
          <a:xfrm>
            <a:off x="4581525" y="337820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91" name="Line 151"/>
          <p:cNvSpPr>
            <a:spLocks noChangeShapeType="1"/>
          </p:cNvSpPr>
          <p:nvPr/>
        </p:nvSpPr>
        <p:spPr bwMode="auto">
          <a:xfrm>
            <a:off x="4581525" y="33956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92" name="Line 152"/>
          <p:cNvSpPr>
            <a:spLocks noChangeShapeType="1"/>
          </p:cNvSpPr>
          <p:nvPr/>
        </p:nvSpPr>
        <p:spPr bwMode="auto">
          <a:xfrm>
            <a:off x="4581525" y="34512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93" name="Line 153"/>
          <p:cNvSpPr>
            <a:spLocks noChangeShapeType="1"/>
          </p:cNvSpPr>
          <p:nvPr/>
        </p:nvSpPr>
        <p:spPr bwMode="auto">
          <a:xfrm>
            <a:off x="4581525" y="34702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94" name="Line 154"/>
          <p:cNvSpPr>
            <a:spLocks noChangeShapeType="1"/>
          </p:cNvSpPr>
          <p:nvPr/>
        </p:nvSpPr>
        <p:spPr bwMode="auto">
          <a:xfrm>
            <a:off x="4581525" y="3489325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95" name="Line 155"/>
          <p:cNvSpPr>
            <a:spLocks noChangeShapeType="1"/>
          </p:cNvSpPr>
          <p:nvPr/>
        </p:nvSpPr>
        <p:spPr bwMode="auto">
          <a:xfrm>
            <a:off x="4581525" y="35448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96" name="Line 156"/>
          <p:cNvSpPr>
            <a:spLocks noChangeShapeType="1"/>
          </p:cNvSpPr>
          <p:nvPr/>
        </p:nvSpPr>
        <p:spPr bwMode="auto">
          <a:xfrm>
            <a:off x="4581525" y="356393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97" name="Line 157"/>
          <p:cNvSpPr>
            <a:spLocks noChangeShapeType="1"/>
          </p:cNvSpPr>
          <p:nvPr/>
        </p:nvSpPr>
        <p:spPr bwMode="auto">
          <a:xfrm>
            <a:off x="4581525" y="35814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98" name="Line 158"/>
          <p:cNvSpPr>
            <a:spLocks noChangeShapeType="1"/>
          </p:cNvSpPr>
          <p:nvPr/>
        </p:nvSpPr>
        <p:spPr bwMode="auto">
          <a:xfrm>
            <a:off x="4581525" y="36369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99" name="Line 159"/>
          <p:cNvSpPr>
            <a:spLocks noChangeShapeType="1"/>
          </p:cNvSpPr>
          <p:nvPr/>
        </p:nvSpPr>
        <p:spPr bwMode="auto">
          <a:xfrm>
            <a:off x="4581525" y="36560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00" name="Line 160"/>
          <p:cNvSpPr>
            <a:spLocks noChangeShapeType="1"/>
          </p:cNvSpPr>
          <p:nvPr/>
        </p:nvSpPr>
        <p:spPr bwMode="auto">
          <a:xfrm>
            <a:off x="4581525" y="3675063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01" name="Line 161"/>
          <p:cNvSpPr>
            <a:spLocks noChangeShapeType="1"/>
          </p:cNvSpPr>
          <p:nvPr/>
        </p:nvSpPr>
        <p:spPr bwMode="auto">
          <a:xfrm>
            <a:off x="4581525" y="37306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02" name="Line 162"/>
          <p:cNvSpPr>
            <a:spLocks noChangeShapeType="1"/>
          </p:cNvSpPr>
          <p:nvPr/>
        </p:nvSpPr>
        <p:spPr bwMode="auto">
          <a:xfrm>
            <a:off x="4581525" y="3749675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03" name="Line 163"/>
          <p:cNvSpPr>
            <a:spLocks noChangeShapeType="1"/>
          </p:cNvSpPr>
          <p:nvPr/>
        </p:nvSpPr>
        <p:spPr bwMode="auto">
          <a:xfrm>
            <a:off x="4581525" y="37671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04" name="Line 164"/>
          <p:cNvSpPr>
            <a:spLocks noChangeShapeType="1"/>
          </p:cNvSpPr>
          <p:nvPr/>
        </p:nvSpPr>
        <p:spPr bwMode="auto">
          <a:xfrm>
            <a:off x="4581525" y="38227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05" name="Line 165"/>
          <p:cNvSpPr>
            <a:spLocks noChangeShapeType="1"/>
          </p:cNvSpPr>
          <p:nvPr/>
        </p:nvSpPr>
        <p:spPr bwMode="auto">
          <a:xfrm>
            <a:off x="2001838" y="3990975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06" name="Line 166"/>
          <p:cNvSpPr>
            <a:spLocks noChangeShapeType="1"/>
          </p:cNvSpPr>
          <p:nvPr/>
        </p:nvSpPr>
        <p:spPr bwMode="auto">
          <a:xfrm>
            <a:off x="2001838" y="40640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07" name="Line 167"/>
          <p:cNvSpPr>
            <a:spLocks noChangeShapeType="1"/>
          </p:cNvSpPr>
          <p:nvPr/>
        </p:nvSpPr>
        <p:spPr bwMode="auto">
          <a:xfrm>
            <a:off x="2001838" y="408305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08" name="Line 168"/>
          <p:cNvSpPr>
            <a:spLocks noChangeShapeType="1"/>
          </p:cNvSpPr>
          <p:nvPr/>
        </p:nvSpPr>
        <p:spPr bwMode="auto">
          <a:xfrm>
            <a:off x="2001838" y="4102100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09" name="Line 169"/>
          <p:cNvSpPr>
            <a:spLocks noChangeShapeType="1"/>
          </p:cNvSpPr>
          <p:nvPr/>
        </p:nvSpPr>
        <p:spPr bwMode="auto">
          <a:xfrm>
            <a:off x="2001838" y="411956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10" name="Line 170"/>
          <p:cNvSpPr>
            <a:spLocks noChangeShapeType="1"/>
          </p:cNvSpPr>
          <p:nvPr/>
        </p:nvSpPr>
        <p:spPr bwMode="auto">
          <a:xfrm>
            <a:off x="2001838" y="41386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11" name="Line 171"/>
          <p:cNvSpPr>
            <a:spLocks noChangeShapeType="1"/>
          </p:cNvSpPr>
          <p:nvPr/>
        </p:nvSpPr>
        <p:spPr bwMode="auto">
          <a:xfrm>
            <a:off x="2001838" y="42132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12" name="Line 172"/>
          <p:cNvSpPr>
            <a:spLocks noChangeShapeType="1"/>
          </p:cNvSpPr>
          <p:nvPr/>
        </p:nvSpPr>
        <p:spPr bwMode="auto">
          <a:xfrm>
            <a:off x="2001838" y="4232275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13" name="Line 173"/>
          <p:cNvSpPr>
            <a:spLocks noChangeShapeType="1"/>
          </p:cNvSpPr>
          <p:nvPr/>
        </p:nvSpPr>
        <p:spPr bwMode="auto">
          <a:xfrm>
            <a:off x="2001838" y="42497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14" name="Line 174"/>
          <p:cNvSpPr>
            <a:spLocks noChangeShapeType="1"/>
          </p:cNvSpPr>
          <p:nvPr/>
        </p:nvSpPr>
        <p:spPr bwMode="auto">
          <a:xfrm>
            <a:off x="2001838" y="42687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15" name="Line 175"/>
          <p:cNvSpPr>
            <a:spLocks noChangeShapeType="1"/>
          </p:cNvSpPr>
          <p:nvPr/>
        </p:nvSpPr>
        <p:spPr bwMode="auto">
          <a:xfrm>
            <a:off x="2001838" y="4287838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16" name="Line 176"/>
          <p:cNvSpPr>
            <a:spLocks noChangeShapeType="1"/>
          </p:cNvSpPr>
          <p:nvPr/>
        </p:nvSpPr>
        <p:spPr bwMode="auto">
          <a:xfrm flipH="1">
            <a:off x="1946275" y="4360863"/>
            <a:ext cx="55563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17" name="Line 177"/>
          <p:cNvSpPr>
            <a:spLocks noChangeShapeType="1"/>
          </p:cNvSpPr>
          <p:nvPr/>
        </p:nvSpPr>
        <p:spPr bwMode="auto">
          <a:xfrm flipH="1">
            <a:off x="1871663" y="4360863"/>
            <a:ext cx="55562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18" name="Line 178"/>
          <p:cNvSpPr>
            <a:spLocks noChangeShapeType="1"/>
          </p:cNvSpPr>
          <p:nvPr/>
        </p:nvSpPr>
        <p:spPr bwMode="auto">
          <a:xfrm flipH="1">
            <a:off x="1797050" y="4360863"/>
            <a:ext cx="55563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19" name="Line 179"/>
          <p:cNvSpPr>
            <a:spLocks noChangeShapeType="1"/>
          </p:cNvSpPr>
          <p:nvPr/>
        </p:nvSpPr>
        <p:spPr bwMode="auto">
          <a:xfrm flipH="1">
            <a:off x="1722438" y="4360863"/>
            <a:ext cx="55562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20" name="Line 180"/>
          <p:cNvSpPr>
            <a:spLocks noChangeShapeType="1"/>
          </p:cNvSpPr>
          <p:nvPr/>
        </p:nvSpPr>
        <p:spPr bwMode="auto">
          <a:xfrm flipH="1">
            <a:off x="1685925" y="4360863"/>
            <a:ext cx="190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21" name="Line 181"/>
          <p:cNvSpPr>
            <a:spLocks noChangeShapeType="1"/>
          </p:cNvSpPr>
          <p:nvPr/>
        </p:nvSpPr>
        <p:spPr bwMode="auto">
          <a:xfrm flipH="1">
            <a:off x="1685925" y="4360863"/>
            <a:ext cx="190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22" name="Oval 182"/>
          <p:cNvSpPr>
            <a:spLocks noChangeArrowheads="1"/>
          </p:cNvSpPr>
          <p:nvPr/>
        </p:nvSpPr>
        <p:spPr bwMode="auto">
          <a:xfrm>
            <a:off x="5341938" y="2133600"/>
            <a:ext cx="166687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23" name="Oval 183"/>
          <p:cNvSpPr>
            <a:spLocks noChangeArrowheads="1"/>
          </p:cNvSpPr>
          <p:nvPr/>
        </p:nvSpPr>
        <p:spPr bwMode="auto">
          <a:xfrm>
            <a:off x="6176963" y="1633538"/>
            <a:ext cx="147637" cy="11112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24" name="Oval 184"/>
          <p:cNvSpPr>
            <a:spLocks noChangeArrowheads="1"/>
          </p:cNvSpPr>
          <p:nvPr/>
        </p:nvSpPr>
        <p:spPr bwMode="auto">
          <a:xfrm>
            <a:off x="7067550" y="1373188"/>
            <a:ext cx="166688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25" name="Oval 185"/>
          <p:cNvSpPr>
            <a:spLocks noChangeArrowheads="1"/>
          </p:cNvSpPr>
          <p:nvPr/>
        </p:nvSpPr>
        <p:spPr bwMode="auto">
          <a:xfrm>
            <a:off x="1963738" y="4324350"/>
            <a:ext cx="168275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26" name="Oval 186"/>
          <p:cNvSpPr>
            <a:spLocks noChangeArrowheads="1"/>
          </p:cNvSpPr>
          <p:nvPr/>
        </p:nvSpPr>
        <p:spPr bwMode="auto">
          <a:xfrm>
            <a:off x="2781300" y="4138613"/>
            <a:ext cx="166688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27" name="Oval 187"/>
          <p:cNvSpPr>
            <a:spLocks noChangeArrowheads="1"/>
          </p:cNvSpPr>
          <p:nvPr/>
        </p:nvSpPr>
        <p:spPr bwMode="auto">
          <a:xfrm>
            <a:off x="3652838" y="3619500"/>
            <a:ext cx="166687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28" name="Rectangle 188"/>
          <p:cNvSpPr>
            <a:spLocks noChangeArrowheads="1"/>
          </p:cNvSpPr>
          <p:nvPr/>
        </p:nvSpPr>
        <p:spPr bwMode="auto">
          <a:xfrm>
            <a:off x="1054100" y="852488"/>
            <a:ext cx="1349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4211D"/>
                </a:solidFill>
              </a:rPr>
              <a:t>Y</a:t>
            </a:r>
            <a:endParaRPr lang="ru-RU" altLang="ru-RU" sz="2400" b="1"/>
          </a:p>
        </p:txBody>
      </p:sp>
      <p:sp>
        <p:nvSpPr>
          <p:cNvPr id="36029" name="Oval 189"/>
          <p:cNvSpPr>
            <a:spLocks noChangeArrowheads="1"/>
          </p:cNvSpPr>
          <p:nvPr/>
        </p:nvSpPr>
        <p:spPr bwMode="auto">
          <a:xfrm>
            <a:off x="5360988" y="3933825"/>
            <a:ext cx="166687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30" name="Oval 190"/>
          <p:cNvSpPr>
            <a:spLocks noChangeArrowheads="1"/>
          </p:cNvSpPr>
          <p:nvPr/>
        </p:nvSpPr>
        <p:spPr bwMode="auto">
          <a:xfrm>
            <a:off x="4500563" y="3933825"/>
            <a:ext cx="166687" cy="130175"/>
          </a:xfrm>
          <a:prstGeom prst="ellipse">
            <a:avLst/>
          </a:prstGeom>
          <a:solidFill>
            <a:srgbClr val="FFFF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31" name="Oval 191"/>
          <p:cNvSpPr>
            <a:spLocks noChangeArrowheads="1"/>
          </p:cNvSpPr>
          <p:nvPr/>
        </p:nvSpPr>
        <p:spPr bwMode="auto">
          <a:xfrm>
            <a:off x="3633788" y="3933825"/>
            <a:ext cx="168275" cy="130175"/>
          </a:xfrm>
          <a:prstGeom prst="ellipse">
            <a:avLst/>
          </a:prstGeom>
          <a:solidFill>
            <a:srgbClr val="FDFA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32" name="Oval 192"/>
          <p:cNvSpPr>
            <a:spLocks noChangeArrowheads="1"/>
          </p:cNvSpPr>
          <p:nvPr/>
        </p:nvSpPr>
        <p:spPr bwMode="auto">
          <a:xfrm>
            <a:off x="2786063" y="3933825"/>
            <a:ext cx="149225" cy="130175"/>
          </a:xfrm>
          <a:prstGeom prst="ellipse">
            <a:avLst/>
          </a:prstGeom>
          <a:solidFill>
            <a:srgbClr val="FDFA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33" name="Oval 193"/>
          <p:cNvSpPr>
            <a:spLocks noChangeArrowheads="1"/>
          </p:cNvSpPr>
          <p:nvPr/>
        </p:nvSpPr>
        <p:spPr bwMode="auto">
          <a:xfrm>
            <a:off x="1908175" y="3933825"/>
            <a:ext cx="166688" cy="112713"/>
          </a:xfrm>
          <a:prstGeom prst="ellipse">
            <a:avLst/>
          </a:prstGeom>
          <a:solidFill>
            <a:srgbClr val="6666FF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34" name="Oval 194"/>
          <p:cNvSpPr>
            <a:spLocks noChangeArrowheads="1"/>
          </p:cNvSpPr>
          <p:nvPr/>
        </p:nvSpPr>
        <p:spPr bwMode="auto">
          <a:xfrm>
            <a:off x="7048500" y="3933825"/>
            <a:ext cx="168275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35" name="Oval 195"/>
          <p:cNvSpPr>
            <a:spLocks noChangeArrowheads="1"/>
          </p:cNvSpPr>
          <p:nvPr/>
        </p:nvSpPr>
        <p:spPr bwMode="auto">
          <a:xfrm>
            <a:off x="6196013" y="3933825"/>
            <a:ext cx="166687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36" name="Rectangle 196"/>
          <p:cNvSpPr>
            <a:spLocks noChangeArrowheads="1"/>
          </p:cNvSpPr>
          <p:nvPr/>
        </p:nvSpPr>
        <p:spPr bwMode="auto">
          <a:xfrm>
            <a:off x="2411413" y="404813"/>
            <a:ext cx="487045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100">
                <a:solidFill>
                  <a:srgbClr val="24211D"/>
                </a:solidFill>
              </a:rPr>
              <a:t>Интерполирующая функция на участке</a:t>
            </a:r>
            <a:endParaRPr lang="ru-RU" altLang="ru-RU" sz="2400" b="1"/>
          </a:p>
        </p:txBody>
      </p:sp>
      <p:sp>
        <p:nvSpPr>
          <p:cNvPr id="36037" name="Rectangle 197"/>
          <p:cNvSpPr>
            <a:spLocks noChangeArrowheads="1"/>
          </p:cNvSpPr>
          <p:nvPr/>
        </p:nvSpPr>
        <p:spPr bwMode="auto">
          <a:xfrm>
            <a:off x="2149475" y="365601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3282B"/>
                </a:solidFill>
                <a:latin typeface="Times New Roman" pitchFamily="18" charset="0"/>
              </a:rPr>
              <a:t>0</a:t>
            </a:r>
            <a:endParaRPr lang="ru-RU" altLang="ru-RU" sz="2400" b="1"/>
          </a:p>
        </p:txBody>
      </p:sp>
      <p:sp>
        <p:nvSpPr>
          <p:cNvPr id="36038" name="Rectangle 198"/>
          <p:cNvSpPr>
            <a:spLocks noChangeArrowheads="1"/>
          </p:cNvSpPr>
          <p:nvPr/>
        </p:nvSpPr>
        <p:spPr bwMode="auto">
          <a:xfrm>
            <a:off x="1979613" y="3395663"/>
            <a:ext cx="1571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8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36039" name="Rectangle 199"/>
          <p:cNvSpPr>
            <a:spLocks noChangeArrowheads="1"/>
          </p:cNvSpPr>
          <p:nvPr/>
        </p:nvSpPr>
        <p:spPr bwMode="auto">
          <a:xfrm>
            <a:off x="2947988" y="3619500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3282B"/>
                </a:solidFill>
                <a:latin typeface="Times New Roman" pitchFamily="18" charset="0"/>
              </a:rPr>
              <a:t>1</a:t>
            </a:r>
            <a:endParaRPr lang="ru-RU" altLang="ru-RU" sz="2400" b="1"/>
          </a:p>
        </p:txBody>
      </p:sp>
      <p:sp>
        <p:nvSpPr>
          <p:cNvPr id="36040" name="Rectangle 200"/>
          <p:cNvSpPr>
            <a:spLocks noChangeArrowheads="1"/>
          </p:cNvSpPr>
          <p:nvPr/>
        </p:nvSpPr>
        <p:spPr bwMode="auto">
          <a:xfrm>
            <a:off x="2801938" y="3397250"/>
            <a:ext cx="1571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8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36041" name="Rectangle 201"/>
          <p:cNvSpPr>
            <a:spLocks noChangeArrowheads="1"/>
          </p:cNvSpPr>
          <p:nvPr/>
        </p:nvSpPr>
        <p:spPr bwMode="auto">
          <a:xfrm>
            <a:off x="3113088" y="2709863"/>
            <a:ext cx="163512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9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36042" name="Line 202"/>
          <p:cNvSpPr>
            <a:spLocks noChangeShapeType="1"/>
          </p:cNvSpPr>
          <p:nvPr/>
        </p:nvSpPr>
        <p:spPr bwMode="auto">
          <a:xfrm flipH="1">
            <a:off x="3186113" y="3141663"/>
            <a:ext cx="17462" cy="854075"/>
          </a:xfrm>
          <a:prstGeom prst="line">
            <a:avLst/>
          </a:prstGeom>
          <a:noFill/>
          <a:ln w="0">
            <a:solidFill>
              <a:srgbClr val="EC3A3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43" name="Freeform 203"/>
          <p:cNvSpPr>
            <a:spLocks/>
          </p:cNvSpPr>
          <p:nvPr/>
        </p:nvSpPr>
        <p:spPr bwMode="auto">
          <a:xfrm>
            <a:off x="3144838" y="3897313"/>
            <a:ext cx="93662" cy="93662"/>
          </a:xfrm>
          <a:custGeom>
            <a:avLst/>
            <a:gdLst>
              <a:gd name="T0" fmla="*/ 24 w 59"/>
              <a:gd name="T1" fmla="*/ 59 h 59"/>
              <a:gd name="T2" fmla="*/ 59 w 59"/>
              <a:gd name="T3" fmla="*/ 0 h 59"/>
              <a:gd name="T4" fmla="*/ 0 w 59"/>
              <a:gd name="T5" fmla="*/ 0 h 59"/>
              <a:gd name="T6" fmla="*/ 24 w 59"/>
              <a:gd name="T7" fmla="*/ 59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" h="59">
                <a:moveTo>
                  <a:pt x="24" y="59"/>
                </a:moveTo>
                <a:lnTo>
                  <a:pt x="59" y="0"/>
                </a:lnTo>
                <a:lnTo>
                  <a:pt x="0" y="0"/>
                </a:lnTo>
                <a:lnTo>
                  <a:pt x="24" y="59"/>
                </a:lnTo>
                <a:close/>
              </a:path>
            </a:pathLst>
          </a:custGeom>
          <a:solidFill>
            <a:srgbClr val="EC3A3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44" name="Line 204"/>
          <p:cNvSpPr>
            <a:spLocks noChangeShapeType="1"/>
          </p:cNvSpPr>
          <p:nvPr/>
        </p:nvSpPr>
        <p:spPr bwMode="auto">
          <a:xfrm flipH="1">
            <a:off x="3257550" y="765175"/>
            <a:ext cx="1169988" cy="3138488"/>
          </a:xfrm>
          <a:prstGeom prst="line">
            <a:avLst/>
          </a:prstGeom>
          <a:noFill/>
          <a:ln w="0">
            <a:solidFill>
              <a:srgbClr val="2B726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45" name="Freeform 205"/>
          <p:cNvSpPr>
            <a:spLocks/>
          </p:cNvSpPr>
          <p:nvPr/>
        </p:nvSpPr>
        <p:spPr bwMode="auto">
          <a:xfrm>
            <a:off x="3216275" y="3878263"/>
            <a:ext cx="93663" cy="112712"/>
          </a:xfrm>
          <a:custGeom>
            <a:avLst/>
            <a:gdLst>
              <a:gd name="T0" fmla="*/ 12 w 59"/>
              <a:gd name="T1" fmla="*/ 71 h 71"/>
              <a:gd name="T2" fmla="*/ 59 w 59"/>
              <a:gd name="T3" fmla="*/ 24 h 71"/>
              <a:gd name="T4" fmla="*/ 0 w 59"/>
              <a:gd name="T5" fmla="*/ 0 h 71"/>
              <a:gd name="T6" fmla="*/ 12 w 59"/>
              <a:gd name="T7" fmla="*/ 71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" h="71">
                <a:moveTo>
                  <a:pt x="12" y="71"/>
                </a:moveTo>
                <a:lnTo>
                  <a:pt x="59" y="24"/>
                </a:lnTo>
                <a:lnTo>
                  <a:pt x="0" y="0"/>
                </a:lnTo>
                <a:lnTo>
                  <a:pt x="12" y="71"/>
                </a:lnTo>
                <a:close/>
              </a:path>
            </a:pathLst>
          </a:custGeom>
          <a:solidFill>
            <a:srgbClr val="2B726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46" name="Rectangle 2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047" name="Object 207"/>
          <p:cNvGraphicFramePr>
            <a:graphicFrameLocks noChangeAspect="1"/>
          </p:cNvGraphicFramePr>
          <p:nvPr/>
        </p:nvGraphicFramePr>
        <p:xfrm>
          <a:off x="3348038" y="692150"/>
          <a:ext cx="8636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1" name="Формула" r:id="rId3" imgW="444114" imgH="215713" progId="Equation.3">
                  <p:embed/>
                </p:oleObj>
              </mc:Choice>
              <mc:Fallback>
                <p:oleObj name="Формула" r:id="rId3" imgW="444114" imgH="215713" progId="Equation.3">
                  <p:embed/>
                  <p:pic>
                    <p:nvPicPr>
                      <p:cNvPr id="0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692150"/>
                        <a:ext cx="8636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048" name="Rectangle 20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049" name="Object 209"/>
          <p:cNvGraphicFramePr>
            <a:graphicFrameLocks noChangeAspect="1"/>
          </p:cNvGraphicFramePr>
          <p:nvPr/>
        </p:nvGraphicFramePr>
        <p:xfrm>
          <a:off x="900113" y="5289550"/>
          <a:ext cx="122396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2" name="Формула" r:id="rId5" imgW="469900" imgH="228600" progId="Equation.3">
                  <p:embed/>
                </p:oleObj>
              </mc:Choice>
              <mc:Fallback>
                <p:oleObj name="Формула" r:id="rId5" imgW="469900" imgH="228600" progId="Equation.3">
                  <p:embed/>
                  <p:pic>
                    <p:nvPicPr>
                      <p:cNvPr id="0" name="Object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289550"/>
                        <a:ext cx="1223962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050" name="Rectangle 21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051" name="Object 211"/>
          <p:cNvGraphicFramePr>
            <a:graphicFrameLocks noChangeAspect="1"/>
          </p:cNvGraphicFramePr>
          <p:nvPr/>
        </p:nvGraphicFramePr>
        <p:xfrm>
          <a:off x="2627313" y="5265738"/>
          <a:ext cx="2808287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3" name="Формула" r:id="rId7" imgW="1028700" imgH="228600" progId="Equation.3">
                  <p:embed/>
                </p:oleObj>
              </mc:Choice>
              <mc:Fallback>
                <p:oleObj name="Формула" r:id="rId7" imgW="1028700" imgH="228600" progId="Equation.3">
                  <p:embed/>
                  <p:pic>
                    <p:nvPicPr>
                      <p:cNvPr id="0" name="Object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5265738"/>
                        <a:ext cx="2808287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052" name="Rectangle 21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053" name="Object 213"/>
          <p:cNvGraphicFramePr>
            <a:graphicFrameLocks noChangeAspect="1"/>
          </p:cNvGraphicFramePr>
          <p:nvPr/>
        </p:nvGraphicFramePr>
        <p:xfrm>
          <a:off x="5722938" y="5183188"/>
          <a:ext cx="3097212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4" name="Формула" r:id="rId9" imgW="1143000" imgH="254000" progId="Equation.3">
                  <p:embed/>
                </p:oleObj>
              </mc:Choice>
              <mc:Fallback>
                <p:oleObj name="Формула" r:id="rId9" imgW="1143000" imgH="254000" progId="Equation.3">
                  <p:embed/>
                  <p:pic>
                    <p:nvPicPr>
                      <p:cNvPr id="0" name="Object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2938" y="5183188"/>
                        <a:ext cx="3097212" cy="696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054" name="Text Box 214"/>
          <p:cNvSpPr txBox="1">
            <a:spLocks noChangeArrowheads="1"/>
          </p:cNvSpPr>
          <p:nvPr/>
        </p:nvSpPr>
        <p:spPr bwMode="auto">
          <a:xfrm>
            <a:off x="684213" y="4797425"/>
            <a:ext cx="7704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/>
              <a:t>На произвольном участке интерполяции </a:t>
            </a:r>
          </a:p>
        </p:txBody>
      </p:sp>
      <p:sp>
        <p:nvSpPr>
          <p:cNvPr id="36055" name="Oval 215"/>
          <p:cNvSpPr>
            <a:spLocks noChangeArrowheads="1"/>
          </p:cNvSpPr>
          <p:nvPr/>
        </p:nvSpPr>
        <p:spPr bwMode="auto">
          <a:xfrm>
            <a:off x="4495800" y="2886075"/>
            <a:ext cx="166688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056" name="Rectangle 216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057" name="Object 217"/>
          <p:cNvGraphicFramePr>
            <a:graphicFrameLocks noChangeAspect="1"/>
          </p:cNvGraphicFramePr>
          <p:nvPr/>
        </p:nvGraphicFramePr>
        <p:xfrm>
          <a:off x="3552825" y="3933825"/>
          <a:ext cx="3714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5" name="Формула" r:id="rId11" imgW="164885" imgH="215619" progId="Equation.3">
                  <p:embed/>
                </p:oleObj>
              </mc:Choice>
              <mc:Fallback>
                <p:oleObj name="Формула" r:id="rId11" imgW="164885" imgH="215619" progId="Equation.3">
                  <p:embed/>
                  <p:pic>
                    <p:nvPicPr>
                      <p:cNvPr id="0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25" y="3933825"/>
                        <a:ext cx="37147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058" name="Rectangle 21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059" name="Object 219"/>
          <p:cNvGraphicFramePr>
            <a:graphicFrameLocks noChangeAspect="1"/>
          </p:cNvGraphicFramePr>
          <p:nvPr/>
        </p:nvGraphicFramePr>
        <p:xfrm>
          <a:off x="4430713" y="3933825"/>
          <a:ext cx="3571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6" name="Формула" r:id="rId13" imgW="165028" imgH="228501" progId="Equation.3">
                  <p:embed/>
                </p:oleObj>
              </mc:Choice>
              <mc:Fallback>
                <p:oleObj name="Формула" r:id="rId13" imgW="165028" imgH="228501" progId="Equation.3">
                  <p:embed/>
                  <p:pic>
                    <p:nvPicPr>
                      <p:cNvPr id="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0713" y="3933825"/>
                        <a:ext cx="35718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060" name="Line 220"/>
          <p:cNvSpPr>
            <a:spLocks noChangeShapeType="1"/>
          </p:cNvSpPr>
          <p:nvPr/>
        </p:nvSpPr>
        <p:spPr bwMode="auto">
          <a:xfrm>
            <a:off x="2900363" y="4076700"/>
            <a:ext cx="792162" cy="0"/>
          </a:xfrm>
          <a:prstGeom prst="line">
            <a:avLst/>
          </a:prstGeom>
          <a:noFill/>
          <a:ln w="57150">
            <a:solidFill>
              <a:srgbClr val="CC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588125" y="1125538"/>
            <a:ext cx="1655763" cy="647700"/>
          </a:xfrm>
          <a:prstGeom prst="rect">
            <a:avLst/>
          </a:prstGeom>
          <a:gradFill rotWithShape="1">
            <a:gsLst>
              <a:gs pos="0">
                <a:srgbClr val="CC99FF">
                  <a:alpha val="16000"/>
                </a:srgbClr>
              </a:gs>
              <a:gs pos="100000">
                <a:srgbClr val="CC99FF">
                  <a:gamma/>
                  <a:shade val="46275"/>
                  <a:invGamma/>
                  <a:alpha val="11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Табличная функция</a:t>
            </a:r>
          </a:p>
        </p:txBody>
      </p:sp>
      <p:sp>
        <p:nvSpPr>
          <p:cNvPr id="11268" name="AutoShape 4"/>
          <p:cNvSpPr>
            <a:spLocks noChangeAspect="1" noChangeArrowheads="1" noTextEdit="1"/>
          </p:cNvSpPr>
          <p:nvPr/>
        </p:nvSpPr>
        <p:spPr bwMode="auto">
          <a:xfrm>
            <a:off x="250825" y="1557338"/>
            <a:ext cx="6265863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1269" name="Group 5"/>
          <p:cNvGrpSpPr>
            <a:grpSpLocks/>
          </p:cNvGrpSpPr>
          <p:nvPr/>
        </p:nvGrpSpPr>
        <p:grpSpPr bwMode="auto">
          <a:xfrm>
            <a:off x="804863" y="1701800"/>
            <a:ext cx="5619750" cy="3487738"/>
            <a:chOff x="1413" y="1174"/>
            <a:chExt cx="3987" cy="2473"/>
          </a:xfrm>
        </p:grpSpPr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>
              <a:off x="1413" y="1174"/>
              <a:ext cx="1" cy="2473"/>
            </a:xfrm>
            <a:prstGeom prst="line">
              <a:avLst/>
            </a:prstGeom>
            <a:noFill/>
            <a:ln w="4763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>
              <a:off x="1413" y="3121"/>
              <a:ext cx="3987" cy="1"/>
            </a:xfrm>
            <a:prstGeom prst="line">
              <a:avLst/>
            </a:prstGeom>
            <a:noFill/>
            <a:ln w="4763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2" name="Freeform 8"/>
            <p:cNvSpPr>
              <a:spLocks noEditPoints="1"/>
            </p:cNvSpPr>
            <p:nvPr/>
          </p:nvSpPr>
          <p:spPr bwMode="auto">
            <a:xfrm>
              <a:off x="1662" y="1437"/>
              <a:ext cx="3216" cy="1947"/>
            </a:xfrm>
            <a:custGeom>
              <a:avLst/>
              <a:gdLst>
                <a:gd name="T0" fmla="*/ 3079 w 3216"/>
                <a:gd name="T1" fmla="*/ 6 h 1947"/>
                <a:gd name="T2" fmla="*/ 3178 w 3216"/>
                <a:gd name="T3" fmla="*/ 0 h 1947"/>
                <a:gd name="T4" fmla="*/ 3182 w 3216"/>
                <a:gd name="T5" fmla="*/ 30 h 1947"/>
                <a:gd name="T6" fmla="*/ 3079 w 3216"/>
                <a:gd name="T7" fmla="*/ 34 h 1947"/>
                <a:gd name="T8" fmla="*/ 2789 w 3216"/>
                <a:gd name="T9" fmla="*/ 58 h 1947"/>
                <a:gd name="T10" fmla="*/ 2851 w 3216"/>
                <a:gd name="T11" fmla="*/ 41 h 1947"/>
                <a:gd name="T12" fmla="*/ 2929 w 3216"/>
                <a:gd name="T13" fmla="*/ 24 h 1947"/>
                <a:gd name="T14" fmla="*/ 2888 w 3216"/>
                <a:gd name="T15" fmla="*/ 61 h 1947"/>
                <a:gd name="T16" fmla="*/ 2796 w 3216"/>
                <a:gd name="T17" fmla="*/ 85 h 1947"/>
                <a:gd name="T18" fmla="*/ 2519 w 3216"/>
                <a:gd name="T19" fmla="*/ 157 h 1947"/>
                <a:gd name="T20" fmla="*/ 2584 w 3216"/>
                <a:gd name="T21" fmla="*/ 126 h 1947"/>
                <a:gd name="T22" fmla="*/ 2652 w 3216"/>
                <a:gd name="T23" fmla="*/ 99 h 1947"/>
                <a:gd name="T24" fmla="*/ 2622 w 3216"/>
                <a:gd name="T25" fmla="*/ 143 h 1947"/>
                <a:gd name="T26" fmla="*/ 2536 w 3216"/>
                <a:gd name="T27" fmla="*/ 177 h 1947"/>
                <a:gd name="T28" fmla="*/ 2267 w 3216"/>
                <a:gd name="T29" fmla="*/ 293 h 1947"/>
                <a:gd name="T30" fmla="*/ 2335 w 3216"/>
                <a:gd name="T31" fmla="*/ 252 h 1947"/>
                <a:gd name="T32" fmla="*/ 2390 w 3216"/>
                <a:gd name="T33" fmla="*/ 222 h 1947"/>
                <a:gd name="T34" fmla="*/ 2376 w 3216"/>
                <a:gd name="T35" fmla="*/ 263 h 1947"/>
                <a:gd name="T36" fmla="*/ 2297 w 3216"/>
                <a:gd name="T37" fmla="*/ 311 h 1947"/>
                <a:gd name="T38" fmla="*/ 2038 w 3216"/>
                <a:gd name="T39" fmla="*/ 461 h 1947"/>
                <a:gd name="T40" fmla="*/ 2103 w 3216"/>
                <a:gd name="T41" fmla="*/ 410 h 1947"/>
                <a:gd name="T42" fmla="*/ 2168 w 3216"/>
                <a:gd name="T43" fmla="*/ 399 h 1947"/>
                <a:gd name="T44" fmla="*/ 2096 w 3216"/>
                <a:gd name="T45" fmla="*/ 451 h 1947"/>
                <a:gd name="T46" fmla="*/ 1840 w 3216"/>
                <a:gd name="T47" fmla="*/ 669 h 1947"/>
                <a:gd name="T48" fmla="*/ 1908 w 3216"/>
                <a:gd name="T49" fmla="*/ 570 h 1947"/>
                <a:gd name="T50" fmla="*/ 1929 w 3216"/>
                <a:gd name="T51" fmla="*/ 591 h 1947"/>
                <a:gd name="T52" fmla="*/ 1635 w 3216"/>
                <a:gd name="T53" fmla="*/ 867 h 1947"/>
                <a:gd name="T54" fmla="*/ 1717 w 3216"/>
                <a:gd name="T55" fmla="*/ 748 h 1947"/>
                <a:gd name="T56" fmla="*/ 1635 w 3216"/>
                <a:gd name="T57" fmla="*/ 867 h 1947"/>
                <a:gd name="T58" fmla="*/ 1495 w 3216"/>
                <a:gd name="T59" fmla="*/ 963 h 1947"/>
                <a:gd name="T60" fmla="*/ 1516 w 3216"/>
                <a:gd name="T61" fmla="*/ 984 h 1947"/>
                <a:gd name="T62" fmla="*/ 1212 w 3216"/>
                <a:gd name="T63" fmla="*/ 1247 h 1947"/>
                <a:gd name="T64" fmla="*/ 1314 w 3216"/>
                <a:gd name="T65" fmla="*/ 1148 h 1947"/>
                <a:gd name="T66" fmla="*/ 1249 w 3216"/>
                <a:gd name="T67" fmla="*/ 1250 h 1947"/>
                <a:gd name="T68" fmla="*/ 1000 w 3216"/>
                <a:gd name="T69" fmla="*/ 1442 h 1947"/>
                <a:gd name="T70" fmla="*/ 1096 w 3216"/>
                <a:gd name="T71" fmla="*/ 1360 h 1947"/>
                <a:gd name="T72" fmla="*/ 1113 w 3216"/>
                <a:gd name="T73" fmla="*/ 1380 h 1947"/>
                <a:gd name="T74" fmla="*/ 1021 w 3216"/>
                <a:gd name="T75" fmla="*/ 1462 h 1947"/>
                <a:gd name="T76" fmla="*/ 792 w 3216"/>
                <a:gd name="T77" fmla="*/ 1606 h 1947"/>
                <a:gd name="T78" fmla="*/ 864 w 3216"/>
                <a:gd name="T79" fmla="*/ 1554 h 1947"/>
                <a:gd name="T80" fmla="*/ 911 w 3216"/>
                <a:gd name="T81" fmla="*/ 1554 h 1947"/>
                <a:gd name="T82" fmla="*/ 857 w 3216"/>
                <a:gd name="T83" fmla="*/ 1592 h 1947"/>
                <a:gd name="T84" fmla="*/ 795 w 3216"/>
                <a:gd name="T85" fmla="*/ 1640 h 1947"/>
                <a:gd name="T86" fmla="*/ 549 w 3216"/>
                <a:gd name="T87" fmla="*/ 1759 h 1947"/>
                <a:gd name="T88" fmla="*/ 625 w 3216"/>
                <a:gd name="T89" fmla="*/ 1718 h 1947"/>
                <a:gd name="T90" fmla="*/ 676 w 3216"/>
                <a:gd name="T91" fmla="*/ 1718 h 1947"/>
                <a:gd name="T92" fmla="*/ 611 w 3216"/>
                <a:gd name="T93" fmla="*/ 1756 h 1947"/>
                <a:gd name="T94" fmla="*/ 553 w 3216"/>
                <a:gd name="T95" fmla="*/ 1790 h 1947"/>
                <a:gd name="T96" fmla="*/ 287 w 3216"/>
                <a:gd name="T97" fmla="*/ 1865 h 1947"/>
                <a:gd name="T98" fmla="*/ 369 w 3216"/>
                <a:gd name="T99" fmla="*/ 1838 h 1947"/>
                <a:gd name="T100" fmla="*/ 420 w 3216"/>
                <a:gd name="T101" fmla="*/ 1848 h 1947"/>
                <a:gd name="T102" fmla="*/ 348 w 3216"/>
                <a:gd name="T103" fmla="*/ 1875 h 1947"/>
                <a:gd name="T104" fmla="*/ 283 w 3216"/>
                <a:gd name="T105" fmla="*/ 1896 h 1947"/>
                <a:gd name="T106" fmla="*/ 3 w 3216"/>
                <a:gd name="T107" fmla="*/ 1916 h 1947"/>
                <a:gd name="T108" fmla="*/ 89 w 3216"/>
                <a:gd name="T109" fmla="*/ 1910 h 1947"/>
                <a:gd name="T110" fmla="*/ 143 w 3216"/>
                <a:gd name="T111" fmla="*/ 1927 h 1947"/>
                <a:gd name="T112" fmla="*/ 65 w 3216"/>
                <a:gd name="T113" fmla="*/ 1940 h 1947"/>
                <a:gd name="T114" fmla="*/ 3 w 3216"/>
                <a:gd name="T115" fmla="*/ 1947 h 1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216" h="1947">
                  <a:moveTo>
                    <a:pt x="3072" y="34"/>
                  </a:moveTo>
                  <a:lnTo>
                    <a:pt x="3072" y="6"/>
                  </a:lnTo>
                  <a:lnTo>
                    <a:pt x="3079" y="6"/>
                  </a:lnTo>
                  <a:lnTo>
                    <a:pt x="3110" y="3"/>
                  </a:lnTo>
                  <a:lnTo>
                    <a:pt x="3144" y="3"/>
                  </a:lnTo>
                  <a:lnTo>
                    <a:pt x="3178" y="0"/>
                  </a:lnTo>
                  <a:lnTo>
                    <a:pt x="3216" y="0"/>
                  </a:lnTo>
                  <a:lnTo>
                    <a:pt x="3216" y="27"/>
                  </a:lnTo>
                  <a:lnTo>
                    <a:pt x="3182" y="30"/>
                  </a:lnTo>
                  <a:lnTo>
                    <a:pt x="3148" y="30"/>
                  </a:lnTo>
                  <a:lnTo>
                    <a:pt x="3113" y="30"/>
                  </a:lnTo>
                  <a:lnTo>
                    <a:pt x="3079" y="34"/>
                  </a:lnTo>
                  <a:lnTo>
                    <a:pt x="3072" y="34"/>
                  </a:lnTo>
                  <a:close/>
                  <a:moveTo>
                    <a:pt x="2796" y="85"/>
                  </a:moveTo>
                  <a:lnTo>
                    <a:pt x="2789" y="58"/>
                  </a:lnTo>
                  <a:lnTo>
                    <a:pt x="2789" y="58"/>
                  </a:lnTo>
                  <a:lnTo>
                    <a:pt x="2820" y="47"/>
                  </a:lnTo>
                  <a:lnTo>
                    <a:pt x="2851" y="41"/>
                  </a:lnTo>
                  <a:lnTo>
                    <a:pt x="2885" y="34"/>
                  </a:lnTo>
                  <a:lnTo>
                    <a:pt x="2915" y="27"/>
                  </a:lnTo>
                  <a:lnTo>
                    <a:pt x="2929" y="24"/>
                  </a:lnTo>
                  <a:lnTo>
                    <a:pt x="2932" y="54"/>
                  </a:lnTo>
                  <a:lnTo>
                    <a:pt x="2919" y="54"/>
                  </a:lnTo>
                  <a:lnTo>
                    <a:pt x="2888" y="61"/>
                  </a:lnTo>
                  <a:lnTo>
                    <a:pt x="2857" y="68"/>
                  </a:lnTo>
                  <a:lnTo>
                    <a:pt x="2827" y="75"/>
                  </a:lnTo>
                  <a:lnTo>
                    <a:pt x="2796" y="85"/>
                  </a:lnTo>
                  <a:lnTo>
                    <a:pt x="2796" y="85"/>
                  </a:lnTo>
                  <a:close/>
                  <a:moveTo>
                    <a:pt x="2530" y="181"/>
                  </a:moveTo>
                  <a:lnTo>
                    <a:pt x="2519" y="157"/>
                  </a:lnTo>
                  <a:lnTo>
                    <a:pt x="2526" y="153"/>
                  </a:lnTo>
                  <a:lnTo>
                    <a:pt x="2553" y="140"/>
                  </a:lnTo>
                  <a:lnTo>
                    <a:pt x="2584" y="126"/>
                  </a:lnTo>
                  <a:lnTo>
                    <a:pt x="2612" y="116"/>
                  </a:lnTo>
                  <a:lnTo>
                    <a:pt x="2642" y="106"/>
                  </a:lnTo>
                  <a:lnTo>
                    <a:pt x="2652" y="99"/>
                  </a:lnTo>
                  <a:lnTo>
                    <a:pt x="2663" y="126"/>
                  </a:lnTo>
                  <a:lnTo>
                    <a:pt x="2649" y="129"/>
                  </a:lnTo>
                  <a:lnTo>
                    <a:pt x="2622" y="143"/>
                  </a:lnTo>
                  <a:lnTo>
                    <a:pt x="2594" y="153"/>
                  </a:lnTo>
                  <a:lnTo>
                    <a:pt x="2567" y="167"/>
                  </a:lnTo>
                  <a:lnTo>
                    <a:pt x="2536" y="177"/>
                  </a:lnTo>
                  <a:lnTo>
                    <a:pt x="2530" y="181"/>
                  </a:lnTo>
                  <a:close/>
                  <a:moveTo>
                    <a:pt x="2284" y="317"/>
                  </a:moveTo>
                  <a:lnTo>
                    <a:pt x="2267" y="293"/>
                  </a:lnTo>
                  <a:lnTo>
                    <a:pt x="2280" y="287"/>
                  </a:lnTo>
                  <a:lnTo>
                    <a:pt x="2308" y="270"/>
                  </a:lnTo>
                  <a:lnTo>
                    <a:pt x="2335" y="252"/>
                  </a:lnTo>
                  <a:lnTo>
                    <a:pt x="2362" y="239"/>
                  </a:lnTo>
                  <a:lnTo>
                    <a:pt x="2390" y="222"/>
                  </a:lnTo>
                  <a:lnTo>
                    <a:pt x="2390" y="222"/>
                  </a:lnTo>
                  <a:lnTo>
                    <a:pt x="2403" y="246"/>
                  </a:lnTo>
                  <a:lnTo>
                    <a:pt x="2403" y="246"/>
                  </a:lnTo>
                  <a:lnTo>
                    <a:pt x="2376" y="263"/>
                  </a:lnTo>
                  <a:lnTo>
                    <a:pt x="2349" y="276"/>
                  </a:lnTo>
                  <a:lnTo>
                    <a:pt x="2321" y="293"/>
                  </a:lnTo>
                  <a:lnTo>
                    <a:pt x="2297" y="311"/>
                  </a:lnTo>
                  <a:lnTo>
                    <a:pt x="2284" y="317"/>
                  </a:lnTo>
                  <a:close/>
                  <a:moveTo>
                    <a:pt x="2055" y="485"/>
                  </a:moveTo>
                  <a:lnTo>
                    <a:pt x="2038" y="461"/>
                  </a:lnTo>
                  <a:lnTo>
                    <a:pt x="2055" y="447"/>
                  </a:lnTo>
                  <a:lnTo>
                    <a:pt x="2079" y="430"/>
                  </a:lnTo>
                  <a:lnTo>
                    <a:pt x="2103" y="410"/>
                  </a:lnTo>
                  <a:lnTo>
                    <a:pt x="2127" y="393"/>
                  </a:lnTo>
                  <a:lnTo>
                    <a:pt x="2151" y="375"/>
                  </a:lnTo>
                  <a:lnTo>
                    <a:pt x="2168" y="399"/>
                  </a:lnTo>
                  <a:lnTo>
                    <a:pt x="2144" y="413"/>
                  </a:lnTo>
                  <a:lnTo>
                    <a:pt x="2120" y="434"/>
                  </a:lnTo>
                  <a:lnTo>
                    <a:pt x="2096" y="451"/>
                  </a:lnTo>
                  <a:lnTo>
                    <a:pt x="2072" y="471"/>
                  </a:lnTo>
                  <a:lnTo>
                    <a:pt x="2055" y="485"/>
                  </a:lnTo>
                  <a:close/>
                  <a:moveTo>
                    <a:pt x="1840" y="669"/>
                  </a:moveTo>
                  <a:lnTo>
                    <a:pt x="1819" y="649"/>
                  </a:lnTo>
                  <a:lnTo>
                    <a:pt x="1860" y="611"/>
                  </a:lnTo>
                  <a:lnTo>
                    <a:pt x="1908" y="570"/>
                  </a:lnTo>
                  <a:lnTo>
                    <a:pt x="1925" y="553"/>
                  </a:lnTo>
                  <a:lnTo>
                    <a:pt x="1946" y="577"/>
                  </a:lnTo>
                  <a:lnTo>
                    <a:pt x="1929" y="591"/>
                  </a:lnTo>
                  <a:lnTo>
                    <a:pt x="1881" y="632"/>
                  </a:lnTo>
                  <a:lnTo>
                    <a:pt x="1840" y="669"/>
                  </a:lnTo>
                  <a:close/>
                  <a:moveTo>
                    <a:pt x="1635" y="867"/>
                  </a:moveTo>
                  <a:lnTo>
                    <a:pt x="1615" y="847"/>
                  </a:lnTo>
                  <a:lnTo>
                    <a:pt x="1676" y="785"/>
                  </a:lnTo>
                  <a:lnTo>
                    <a:pt x="1717" y="748"/>
                  </a:lnTo>
                  <a:lnTo>
                    <a:pt x="1738" y="768"/>
                  </a:lnTo>
                  <a:lnTo>
                    <a:pt x="1697" y="806"/>
                  </a:lnTo>
                  <a:lnTo>
                    <a:pt x="1635" y="867"/>
                  </a:lnTo>
                  <a:close/>
                  <a:moveTo>
                    <a:pt x="1434" y="1069"/>
                  </a:moveTo>
                  <a:lnTo>
                    <a:pt x="1413" y="1049"/>
                  </a:lnTo>
                  <a:lnTo>
                    <a:pt x="1495" y="963"/>
                  </a:lnTo>
                  <a:lnTo>
                    <a:pt x="1512" y="946"/>
                  </a:lnTo>
                  <a:lnTo>
                    <a:pt x="1533" y="967"/>
                  </a:lnTo>
                  <a:lnTo>
                    <a:pt x="1516" y="984"/>
                  </a:lnTo>
                  <a:lnTo>
                    <a:pt x="1434" y="1069"/>
                  </a:lnTo>
                  <a:close/>
                  <a:moveTo>
                    <a:pt x="1232" y="1267"/>
                  </a:moveTo>
                  <a:lnTo>
                    <a:pt x="1212" y="1247"/>
                  </a:lnTo>
                  <a:lnTo>
                    <a:pt x="1229" y="1230"/>
                  </a:lnTo>
                  <a:lnTo>
                    <a:pt x="1273" y="1189"/>
                  </a:lnTo>
                  <a:lnTo>
                    <a:pt x="1314" y="1148"/>
                  </a:lnTo>
                  <a:lnTo>
                    <a:pt x="1331" y="1168"/>
                  </a:lnTo>
                  <a:lnTo>
                    <a:pt x="1294" y="1209"/>
                  </a:lnTo>
                  <a:lnTo>
                    <a:pt x="1249" y="1250"/>
                  </a:lnTo>
                  <a:lnTo>
                    <a:pt x="1232" y="1267"/>
                  </a:lnTo>
                  <a:close/>
                  <a:moveTo>
                    <a:pt x="1021" y="1462"/>
                  </a:moveTo>
                  <a:lnTo>
                    <a:pt x="1000" y="1442"/>
                  </a:lnTo>
                  <a:lnTo>
                    <a:pt x="1004" y="1438"/>
                  </a:lnTo>
                  <a:lnTo>
                    <a:pt x="1048" y="1401"/>
                  </a:lnTo>
                  <a:lnTo>
                    <a:pt x="1096" y="1360"/>
                  </a:lnTo>
                  <a:lnTo>
                    <a:pt x="1106" y="1346"/>
                  </a:lnTo>
                  <a:lnTo>
                    <a:pt x="1126" y="1366"/>
                  </a:lnTo>
                  <a:lnTo>
                    <a:pt x="1113" y="1380"/>
                  </a:lnTo>
                  <a:lnTo>
                    <a:pt x="1068" y="1421"/>
                  </a:lnTo>
                  <a:lnTo>
                    <a:pt x="1021" y="1462"/>
                  </a:lnTo>
                  <a:lnTo>
                    <a:pt x="1021" y="1462"/>
                  </a:lnTo>
                  <a:close/>
                  <a:moveTo>
                    <a:pt x="795" y="1640"/>
                  </a:moveTo>
                  <a:lnTo>
                    <a:pt x="778" y="1616"/>
                  </a:lnTo>
                  <a:lnTo>
                    <a:pt x="792" y="1606"/>
                  </a:lnTo>
                  <a:lnTo>
                    <a:pt x="816" y="1588"/>
                  </a:lnTo>
                  <a:lnTo>
                    <a:pt x="840" y="1571"/>
                  </a:lnTo>
                  <a:lnTo>
                    <a:pt x="864" y="1554"/>
                  </a:lnTo>
                  <a:lnTo>
                    <a:pt x="887" y="1534"/>
                  </a:lnTo>
                  <a:lnTo>
                    <a:pt x="891" y="1530"/>
                  </a:lnTo>
                  <a:lnTo>
                    <a:pt x="911" y="1554"/>
                  </a:lnTo>
                  <a:lnTo>
                    <a:pt x="905" y="1558"/>
                  </a:lnTo>
                  <a:lnTo>
                    <a:pt x="881" y="1575"/>
                  </a:lnTo>
                  <a:lnTo>
                    <a:pt x="857" y="1592"/>
                  </a:lnTo>
                  <a:lnTo>
                    <a:pt x="833" y="1612"/>
                  </a:lnTo>
                  <a:lnTo>
                    <a:pt x="809" y="1629"/>
                  </a:lnTo>
                  <a:lnTo>
                    <a:pt x="795" y="1640"/>
                  </a:lnTo>
                  <a:close/>
                  <a:moveTo>
                    <a:pt x="553" y="1790"/>
                  </a:moveTo>
                  <a:lnTo>
                    <a:pt x="539" y="1763"/>
                  </a:lnTo>
                  <a:lnTo>
                    <a:pt x="549" y="1759"/>
                  </a:lnTo>
                  <a:lnTo>
                    <a:pt x="573" y="1746"/>
                  </a:lnTo>
                  <a:lnTo>
                    <a:pt x="597" y="1732"/>
                  </a:lnTo>
                  <a:lnTo>
                    <a:pt x="625" y="1718"/>
                  </a:lnTo>
                  <a:lnTo>
                    <a:pt x="648" y="1701"/>
                  </a:lnTo>
                  <a:lnTo>
                    <a:pt x="662" y="1694"/>
                  </a:lnTo>
                  <a:lnTo>
                    <a:pt x="676" y="1718"/>
                  </a:lnTo>
                  <a:lnTo>
                    <a:pt x="662" y="1725"/>
                  </a:lnTo>
                  <a:lnTo>
                    <a:pt x="638" y="1742"/>
                  </a:lnTo>
                  <a:lnTo>
                    <a:pt x="611" y="1756"/>
                  </a:lnTo>
                  <a:lnTo>
                    <a:pt x="587" y="1770"/>
                  </a:lnTo>
                  <a:lnTo>
                    <a:pt x="563" y="1783"/>
                  </a:lnTo>
                  <a:lnTo>
                    <a:pt x="553" y="1790"/>
                  </a:lnTo>
                  <a:close/>
                  <a:moveTo>
                    <a:pt x="283" y="1896"/>
                  </a:moveTo>
                  <a:lnTo>
                    <a:pt x="276" y="1869"/>
                  </a:lnTo>
                  <a:lnTo>
                    <a:pt x="287" y="1865"/>
                  </a:lnTo>
                  <a:lnTo>
                    <a:pt x="314" y="1858"/>
                  </a:lnTo>
                  <a:lnTo>
                    <a:pt x="341" y="1848"/>
                  </a:lnTo>
                  <a:lnTo>
                    <a:pt x="369" y="1838"/>
                  </a:lnTo>
                  <a:lnTo>
                    <a:pt x="392" y="1828"/>
                  </a:lnTo>
                  <a:lnTo>
                    <a:pt x="410" y="1821"/>
                  </a:lnTo>
                  <a:lnTo>
                    <a:pt x="420" y="1848"/>
                  </a:lnTo>
                  <a:lnTo>
                    <a:pt x="403" y="1855"/>
                  </a:lnTo>
                  <a:lnTo>
                    <a:pt x="375" y="1865"/>
                  </a:lnTo>
                  <a:lnTo>
                    <a:pt x="348" y="1875"/>
                  </a:lnTo>
                  <a:lnTo>
                    <a:pt x="321" y="1882"/>
                  </a:lnTo>
                  <a:lnTo>
                    <a:pt x="293" y="1893"/>
                  </a:lnTo>
                  <a:lnTo>
                    <a:pt x="283" y="1896"/>
                  </a:lnTo>
                  <a:close/>
                  <a:moveTo>
                    <a:pt x="3" y="1947"/>
                  </a:moveTo>
                  <a:lnTo>
                    <a:pt x="0" y="1916"/>
                  </a:lnTo>
                  <a:lnTo>
                    <a:pt x="3" y="1916"/>
                  </a:lnTo>
                  <a:lnTo>
                    <a:pt x="31" y="1913"/>
                  </a:lnTo>
                  <a:lnTo>
                    <a:pt x="61" y="1913"/>
                  </a:lnTo>
                  <a:lnTo>
                    <a:pt x="89" y="1910"/>
                  </a:lnTo>
                  <a:lnTo>
                    <a:pt x="119" y="1903"/>
                  </a:lnTo>
                  <a:lnTo>
                    <a:pt x="140" y="1899"/>
                  </a:lnTo>
                  <a:lnTo>
                    <a:pt x="143" y="1927"/>
                  </a:lnTo>
                  <a:lnTo>
                    <a:pt x="123" y="1930"/>
                  </a:lnTo>
                  <a:lnTo>
                    <a:pt x="92" y="1937"/>
                  </a:lnTo>
                  <a:lnTo>
                    <a:pt x="65" y="1940"/>
                  </a:lnTo>
                  <a:lnTo>
                    <a:pt x="34" y="1944"/>
                  </a:lnTo>
                  <a:lnTo>
                    <a:pt x="3" y="1944"/>
                  </a:lnTo>
                  <a:lnTo>
                    <a:pt x="3" y="1947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 flipH="1">
              <a:off x="1604" y="3019"/>
              <a:ext cx="7" cy="177"/>
            </a:xfrm>
            <a:prstGeom prst="line">
              <a:avLst/>
            </a:prstGeom>
            <a:noFill/>
            <a:ln w="4763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4" name="Line 10"/>
            <p:cNvSpPr>
              <a:spLocks noChangeShapeType="1"/>
            </p:cNvSpPr>
            <p:nvPr/>
          </p:nvSpPr>
          <p:spPr bwMode="auto">
            <a:xfrm flipH="1">
              <a:off x="2116" y="3019"/>
              <a:ext cx="7" cy="177"/>
            </a:xfrm>
            <a:prstGeom prst="line">
              <a:avLst/>
            </a:prstGeom>
            <a:noFill/>
            <a:ln w="4763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 flipH="1">
              <a:off x="2628" y="3019"/>
              <a:ext cx="7" cy="177"/>
            </a:xfrm>
            <a:prstGeom prst="line">
              <a:avLst/>
            </a:prstGeom>
            <a:noFill/>
            <a:ln w="4763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6" name="Line 12"/>
            <p:cNvSpPr>
              <a:spLocks noChangeShapeType="1"/>
            </p:cNvSpPr>
            <p:nvPr/>
          </p:nvSpPr>
          <p:spPr bwMode="auto">
            <a:xfrm flipH="1">
              <a:off x="3140" y="3019"/>
              <a:ext cx="7" cy="177"/>
            </a:xfrm>
            <a:prstGeom prst="line">
              <a:avLst/>
            </a:prstGeom>
            <a:noFill/>
            <a:ln w="4763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 flipH="1">
              <a:off x="3652" y="3019"/>
              <a:ext cx="10" cy="177"/>
            </a:xfrm>
            <a:prstGeom prst="line">
              <a:avLst/>
            </a:prstGeom>
            <a:noFill/>
            <a:ln w="4763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8" name="Line 14"/>
            <p:cNvSpPr>
              <a:spLocks noChangeShapeType="1"/>
            </p:cNvSpPr>
            <p:nvPr/>
          </p:nvSpPr>
          <p:spPr bwMode="auto">
            <a:xfrm flipH="1">
              <a:off x="4164" y="3019"/>
              <a:ext cx="11" cy="177"/>
            </a:xfrm>
            <a:prstGeom prst="line">
              <a:avLst/>
            </a:prstGeom>
            <a:noFill/>
            <a:ln w="4763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9" name="Line 15"/>
            <p:cNvSpPr>
              <a:spLocks noChangeShapeType="1"/>
            </p:cNvSpPr>
            <p:nvPr/>
          </p:nvSpPr>
          <p:spPr bwMode="auto">
            <a:xfrm flipH="1">
              <a:off x="4676" y="3019"/>
              <a:ext cx="11" cy="177"/>
            </a:xfrm>
            <a:prstGeom prst="line">
              <a:avLst/>
            </a:prstGeom>
            <a:noFill/>
            <a:ln w="4763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5175" y="2797"/>
              <a:ext cx="126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2100">
                  <a:solidFill>
                    <a:srgbClr val="1F1A17"/>
                  </a:solidFill>
                </a:rPr>
                <a:t>X</a:t>
              </a:r>
              <a:endParaRPr lang="ru-RU" altLang="ru-RU" sz="2400" b="1"/>
            </a:p>
          </p:txBody>
        </p:sp>
        <p:sp>
          <p:nvSpPr>
            <p:cNvPr id="11281" name="Line 17"/>
            <p:cNvSpPr>
              <a:spLocks noChangeShapeType="1"/>
            </p:cNvSpPr>
            <p:nvPr/>
          </p:nvSpPr>
          <p:spPr bwMode="auto">
            <a:xfrm>
              <a:off x="3656" y="1953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2" name="Line 18"/>
            <p:cNvSpPr>
              <a:spLocks noChangeShapeType="1"/>
            </p:cNvSpPr>
            <p:nvPr/>
          </p:nvSpPr>
          <p:spPr bwMode="auto">
            <a:xfrm>
              <a:off x="3656" y="1976"/>
              <a:ext cx="1" cy="18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3" name="Line 19"/>
            <p:cNvSpPr>
              <a:spLocks noChangeShapeType="1"/>
            </p:cNvSpPr>
            <p:nvPr/>
          </p:nvSpPr>
          <p:spPr bwMode="auto">
            <a:xfrm>
              <a:off x="3656" y="2000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4" name="Line 20"/>
            <p:cNvSpPr>
              <a:spLocks noChangeShapeType="1"/>
            </p:cNvSpPr>
            <p:nvPr/>
          </p:nvSpPr>
          <p:spPr bwMode="auto">
            <a:xfrm>
              <a:off x="3656" y="2028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5" name="Line 21"/>
            <p:cNvSpPr>
              <a:spLocks noChangeShapeType="1"/>
            </p:cNvSpPr>
            <p:nvPr/>
          </p:nvSpPr>
          <p:spPr bwMode="auto">
            <a:xfrm>
              <a:off x="3656" y="2052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6" name="Line 22"/>
            <p:cNvSpPr>
              <a:spLocks noChangeShapeType="1"/>
            </p:cNvSpPr>
            <p:nvPr/>
          </p:nvSpPr>
          <p:spPr bwMode="auto">
            <a:xfrm>
              <a:off x="3656" y="2076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7" name="Line 23"/>
            <p:cNvSpPr>
              <a:spLocks noChangeShapeType="1"/>
            </p:cNvSpPr>
            <p:nvPr/>
          </p:nvSpPr>
          <p:spPr bwMode="auto">
            <a:xfrm>
              <a:off x="3656" y="2099"/>
              <a:ext cx="1" cy="18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8" name="Line 24"/>
            <p:cNvSpPr>
              <a:spLocks noChangeShapeType="1"/>
            </p:cNvSpPr>
            <p:nvPr/>
          </p:nvSpPr>
          <p:spPr bwMode="auto">
            <a:xfrm>
              <a:off x="3656" y="2123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9" name="Line 25"/>
            <p:cNvSpPr>
              <a:spLocks noChangeShapeType="1"/>
            </p:cNvSpPr>
            <p:nvPr/>
          </p:nvSpPr>
          <p:spPr bwMode="auto">
            <a:xfrm>
              <a:off x="3656" y="2151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0" name="Line 26"/>
            <p:cNvSpPr>
              <a:spLocks noChangeShapeType="1"/>
            </p:cNvSpPr>
            <p:nvPr/>
          </p:nvSpPr>
          <p:spPr bwMode="auto">
            <a:xfrm>
              <a:off x="3656" y="2175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1" name="Line 27"/>
            <p:cNvSpPr>
              <a:spLocks noChangeShapeType="1"/>
            </p:cNvSpPr>
            <p:nvPr/>
          </p:nvSpPr>
          <p:spPr bwMode="auto">
            <a:xfrm>
              <a:off x="3656" y="2199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2" name="Line 28"/>
            <p:cNvSpPr>
              <a:spLocks noChangeShapeType="1"/>
            </p:cNvSpPr>
            <p:nvPr/>
          </p:nvSpPr>
          <p:spPr bwMode="auto">
            <a:xfrm>
              <a:off x="3656" y="2222"/>
              <a:ext cx="1" cy="18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3" name="Line 29"/>
            <p:cNvSpPr>
              <a:spLocks noChangeShapeType="1"/>
            </p:cNvSpPr>
            <p:nvPr/>
          </p:nvSpPr>
          <p:spPr bwMode="auto">
            <a:xfrm>
              <a:off x="3656" y="2246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4" name="Line 30"/>
            <p:cNvSpPr>
              <a:spLocks noChangeShapeType="1"/>
            </p:cNvSpPr>
            <p:nvPr/>
          </p:nvSpPr>
          <p:spPr bwMode="auto">
            <a:xfrm>
              <a:off x="3656" y="2274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5" name="Line 31"/>
            <p:cNvSpPr>
              <a:spLocks noChangeShapeType="1"/>
            </p:cNvSpPr>
            <p:nvPr/>
          </p:nvSpPr>
          <p:spPr bwMode="auto">
            <a:xfrm>
              <a:off x="3656" y="2298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6" name="Line 32"/>
            <p:cNvSpPr>
              <a:spLocks noChangeShapeType="1"/>
            </p:cNvSpPr>
            <p:nvPr/>
          </p:nvSpPr>
          <p:spPr bwMode="auto">
            <a:xfrm>
              <a:off x="3656" y="2322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7" name="Line 33"/>
            <p:cNvSpPr>
              <a:spLocks noChangeShapeType="1"/>
            </p:cNvSpPr>
            <p:nvPr/>
          </p:nvSpPr>
          <p:spPr bwMode="auto">
            <a:xfrm>
              <a:off x="3656" y="2345"/>
              <a:ext cx="1" cy="18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8" name="Line 34"/>
            <p:cNvSpPr>
              <a:spLocks noChangeShapeType="1"/>
            </p:cNvSpPr>
            <p:nvPr/>
          </p:nvSpPr>
          <p:spPr bwMode="auto">
            <a:xfrm>
              <a:off x="3656" y="2369"/>
              <a:ext cx="1" cy="18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9" name="Line 35"/>
            <p:cNvSpPr>
              <a:spLocks noChangeShapeType="1"/>
            </p:cNvSpPr>
            <p:nvPr/>
          </p:nvSpPr>
          <p:spPr bwMode="auto">
            <a:xfrm>
              <a:off x="3656" y="2397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0" name="Line 36"/>
            <p:cNvSpPr>
              <a:spLocks noChangeShapeType="1"/>
            </p:cNvSpPr>
            <p:nvPr/>
          </p:nvSpPr>
          <p:spPr bwMode="auto">
            <a:xfrm>
              <a:off x="3656" y="2421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1" name="Line 37"/>
            <p:cNvSpPr>
              <a:spLocks noChangeShapeType="1"/>
            </p:cNvSpPr>
            <p:nvPr/>
          </p:nvSpPr>
          <p:spPr bwMode="auto">
            <a:xfrm>
              <a:off x="3656" y="2445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2" name="Line 38"/>
            <p:cNvSpPr>
              <a:spLocks noChangeShapeType="1"/>
            </p:cNvSpPr>
            <p:nvPr/>
          </p:nvSpPr>
          <p:spPr bwMode="auto">
            <a:xfrm>
              <a:off x="3656" y="2469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3" name="Line 39"/>
            <p:cNvSpPr>
              <a:spLocks noChangeShapeType="1"/>
            </p:cNvSpPr>
            <p:nvPr/>
          </p:nvSpPr>
          <p:spPr bwMode="auto">
            <a:xfrm>
              <a:off x="3656" y="2492"/>
              <a:ext cx="1" cy="18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4" name="Line 40"/>
            <p:cNvSpPr>
              <a:spLocks noChangeShapeType="1"/>
            </p:cNvSpPr>
            <p:nvPr/>
          </p:nvSpPr>
          <p:spPr bwMode="auto">
            <a:xfrm>
              <a:off x="3656" y="2520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5" name="Line 41"/>
            <p:cNvSpPr>
              <a:spLocks noChangeShapeType="1"/>
            </p:cNvSpPr>
            <p:nvPr/>
          </p:nvSpPr>
          <p:spPr bwMode="auto">
            <a:xfrm>
              <a:off x="3656" y="2544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6" name="Line 42"/>
            <p:cNvSpPr>
              <a:spLocks noChangeShapeType="1"/>
            </p:cNvSpPr>
            <p:nvPr/>
          </p:nvSpPr>
          <p:spPr bwMode="auto">
            <a:xfrm>
              <a:off x="3656" y="2568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7" name="Line 43"/>
            <p:cNvSpPr>
              <a:spLocks noChangeShapeType="1"/>
            </p:cNvSpPr>
            <p:nvPr/>
          </p:nvSpPr>
          <p:spPr bwMode="auto">
            <a:xfrm>
              <a:off x="3656" y="2592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8" name="Line 44"/>
            <p:cNvSpPr>
              <a:spLocks noChangeShapeType="1"/>
            </p:cNvSpPr>
            <p:nvPr/>
          </p:nvSpPr>
          <p:spPr bwMode="auto">
            <a:xfrm>
              <a:off x="3656" y="2615"/>
              <a:ext cx="1" cy="18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9" name="Line 45"/>
            <p:cNvSpPr>
              <a:spLocks noChangeShapeType="1"/>
            </p:cNvSpPr>
            <p:nvPr/>
          </p:nvSpPr>
          <p:spPr bwMode="auto">
            <a:xfrm>
              <a:off x="3656" y="2643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0" name="Line 46"/>
            <p:cNvSpPr>
              <a:spLocks noChangeShapeType="1"/>
            </p:cNvSpPr>
            <p:nvPr/>
          </p:nvSpPr>
          <p:spPr bwMode="auto">
            <a:xfrm>
              <a:off x="3656" y="2667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1" name="Line 47"/>
            <p:cNvSpPr>
              <a:spLocks noChangeShapeType="1"/>
            </p:cNvSpPr>
            <p:nvPr/>
          </p:nvSpPr>
          <p:spPr bwMode="auto">
            <a:xfrm>
              <a:off x="3656" y="2691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2" name="Line 48"/>
            <p:cNvSpPr>
              <a:spLocks noChangeShapeType="1"/>
            </p:cNvSpPr>
            <p:nvPr/>
          </p:nvSpPr>
          <p:spPr bwMode="auto">
            <a:xfrm>
              <a:off x="3656" y="2715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3" name="Line 49"/>
            <p:cNvSpPr>
              <a:spLocks noChangeShapeType="1"/>
            </p:cNvSpPr>
            <p:nvPr/>
          </p:nvSpPr>
          <p:spPr bwMode="auto">
            <a:xfrm>
              <a:off x="3656" y="2738"/>
              <a:ext cx="1" cy="18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4" name="Line 50"/>
            <p:cNvSpPr>
              <a:spLocks noChangeShapeType="1"/>
            </p:cNvSpPr>
            <p:nvPr/>
          </p:nvSpPr>
          <p:spPr bwMode="auto">
            <a:xfrm>
              <a:off x="3656" y="2766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5" name="Line 51"/>
            <p:cNvSpPr>
              <a:spLocks noChangeShapeType="1"/>
            </p:cNvSpPr>
            <p:nvPr/>
          </p:nvSpPr>
          <p:spPr bwMode="auto">
            <a:xfrm>
              <a:off x="3656" y="2790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6" name="Line 52"/>
            <p:cNvSpPr>
              <a:spLocks noChangeShapeType="1"/>
            </p:cNvSpPr>
            <p:nvPr/>
          </p:nvSpPr>
          <p:spPr bwMode="auto">
            <a:xfrm>
              <a:off x="3656" y="2814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7" name="Line 53"/>
            <p:cNvSpPr>
              <a:spLocks noChangeShapeType="1"/>
            </p:cNvSpPr>
            <p:nvPr/>
          </p:nvSpPr>
          <p:spPr bwMode="auto">
            <a:xfrm>
              <a:off x="3656" y="2838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8" name="Line 54"/>
            <p:cNvSpPr>
              <a:spLocks noChangeShapeType="1"/>
            </p:cNvSpPr>
            <p:nvPr/>
          </p:nvSpPr>
          <p:spPr bwMode="auto">
            <a:xfrm>
              <a:off x="3656" y="2861"/>
              <a:ext cx="1" cy="18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9" name="Line 55"/>
            <p:cNvSpPr>
              <a:spLocks noChangeShapeType="1"/>
            </p:cNvSpPr>
            <p:nvPr/>
          </p:nvSpPr>
          <p:spPr bwMode="auto">
            <a:xfrm>
              <a:off x="3656" y="2885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0" name="Line 56"/>
            <p:cNvSpPr>
              <a:spLocks noChangeShapeType="1"/>
            </p:cNvSpPr>
            <p:nvPr/>
          </p:nvSpPr>
          <p:spPr bwMode="auto">
            <a:xfrm>
              <a:off x="3656" y="2913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1" name="Line 57"/>
            <p:cNvSpPr>
              <a:spLocks noChangeShapeType="1"/>
            </p:cNvSpPr>
            <p:nvPr/>
          </p:nvSpPr>
          <p:spPr bwMode="auto">
            <a:xfrm>
              <a:off x="3656" y="2937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2" name="Line 58"/>
            <p:cNvSpPr>
              <a:spLocks noChangeShapeType="1"/>
            </p:cNvSpPr>
            <p:nvPr/>
          </p:nvSpPr>
          <p:spPr bwMode="auto">
            <a:xfrm>
              <a:off x="3656" y="296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3" name="Line 59"/>
            <p:cNvSpPr>
              <a:spLocks noChangeShapeType="1"/>
            </p:cNvSpPr>
            <p:nvPr/>
          </p:nvSpPr>
          <p:spPr bwMode="auto">
            <a:xfrm>
              <a:off x="3656" y="2984"/>
              <a:ext cx="1" cy="18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4" name="Line 60"/>
            <p:cNvSpPr>
              <a:spLocks noChangeShapeType="1"/>
            </p:cNvSpPr>
            <p:nvPr/>
          </p:nvSpPr>
          <p:spPr bwMode="auto">
            <a:xfrm>
              <a:off x="4168" y="1645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5" name="Line 61"/>
            <p:cNvSpPr>
              <a:spLocks noChangeShapeType="1"/>
            </p:cNvSpPr>
            <p:nvPr/>
          </p:nvSpPr>
          <p:spPr bwMode="auto">
            <a:xfrm>
              <a:off x="4168" y="1669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6" name="Line 62"/>
            <p:cNvSpPr>
              <a:spLocks noChangeShapeType="1"/>
            </p:cNvSpPr>
            <p:nvPr/>
          </p:nvSpPr>
          <p:spPr bwMode="auto">
            <a:xfrm>
              <a:off x="4168" y="1693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7" name="Line 63"/>
            <p:cNvSpPr>
              <a:spLocks noChangeShapeType="1"/>
            </p:cNvSpPr>
            <p:nvPr/>
          </p:nvSpPr>
          <p:spPr bwMode="auto">
            <a:xfrm>
              <a:off x="4168" y="1717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8" name="Line 64"/>
            <p:cNvSpPr>
              <a:spLocks noChangeShapeType="1"/>
            </p:cNvSpPr>
            <p:nvPr/>
          </p:nvSpPr>
          <p:spPr bwMode="auto">
            <a:xfrm>
              <a:off x="4168" y="174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9" name="Line 65"/>
            <p:cNvSpPr>
              <a:spLocks noChangeShapeType="1"/>
            </p:cNvSpPr>
            <p:nvPr/>
          </p:nvSpPr>
          <p:spPr bwMode="auto">
            <a:xfrm>
              <a:off x="4168" y="1768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0" name="Line 66"/>
            <p:cNvSpPr>
              <a:spLocks noChangeShapeType="1"/>
            </p:cNvSpPr>
            <p:nvPr/>
          </p:nvSpPr>
          <p:spPr bwMode="auto">
            <a:xfrm>
              <a:off x="4168" y="1792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1" name="Line 67"/>
            <p:cNvSpPr>
              <a:spLocks noChangeShapeType="1"/>
            </p:cNvSpPr>
            <p:nvPr/>
          </p:nvSpPr>
          <p:spPr bwMode="auto">
            <a:xfrm>
              <a:off x="4168" y="1816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2" name="Line 68"/>
            <p:cNvSpPr>
              <a:spLocks noChangeShapeType="1"/>
            </p:cNvSpPr>
            <p:nvPr/>
          </p:nvSpPr>
          <p:spPr bwMode="auto">
            <a:xfrm>
              <a:off x="4168" y="1840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3" name="Line 69"/>
            <p:cNvSpPr>
              <a:spLocks noChangeShapeType="1"/>
            </p:cNvSpPr>
            <p:nvPr/>
          </p:nvSpPr>
          <p:spPr bwMode="auto">
            <a:xfrm>
              <a:off x="4168" y="1864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4" name="Line 70"/>
            <p:cNvSpPr>
              <a:spLocks noChangeShapeType="1"/>
            </p:cNvSpPr>
            <p:nvPr/>
          </p:nvSpPr>
          <p:spPr bwMode="auto">
            <a:xfrm>
              <a:off x="4168" y="1891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4168" y="1915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6" name="Line 72"/>
            <p:cNvSpPr>
              <a:spLocks noChangeShapeType="1"/>
            </p:cNvSpPr>
            <p:nvPr/>
          </p:nvSpPr>
          <p:spPr bwMode="auto">
            <a:xfrm>
              <a:off x="4168" y="1939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7" name="Line 73"/>
            <p:cNvSpPr>
              <a:spLocks noChangeShapeType="1"/>
            </p:cNvSpPr>
            <p:nvPr/>
          </p:nvSpPr>
          <p:spPr bwMode="auto">
            <a:xfrm>
              <a:off x="4168" y="1963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8" name="Line 74"/>
            <p:cNvSpPr>
              <a:spLocks noChangeShapeType="1"/>
            </p:cNvSpPr>
            <p:nvPr/>
          </p:nvSpPr>
          <p:spPr bwMode="auto">
            <a:xfrm>
              <a:off x="4168" y="1987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9" name="Line 75"/>
            <p:cNvSpPr>
              <a:spLocks noChangeShapeType="1"/>
            </p:cNvSpPr>
            <p:nvPr/>
          </p:nvSpPr>
          <p:spPr bwMode="auto">
            <a:xfrm>
              <a:off x="4168" y="2014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0" name="Line 76"/>
            <p:cNvSpPr>
              <a:spLocks noChangeShapeType="1"/>
            </p:cNvSpPr>
            <p:nvPr/>
          </p:nvSpPr>
          <p:spPr bwMode="auto">
            <a:xfrm>
              <a:off x="4168" y="2038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1" name="Line 77"/>
            <p:cNvSpPr>
              <a:spLocks noChangeShapeType="1"/>
            </p:cNvSpPr>
            <p:nvPr/>
          </p:nvSpPr>
          <p:spPr bwMode="auto">
            <a:xfrm>
              <a:off x="4168" y="2062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2" name="Line 78"/>
            <p:cNvSpPr>
              <a:spLocks noChangeShapeType="1"/>
            </p:cNvSpPr>
            <p:nvPr/>
          </p:nvSpPr>
          <p:spPr bwMode="auto">
            <a:xfrm>
              <a:off x="4168" y="2086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3" name="Line 79"/>
            <p:cNvSpPr>
              <a:spLocks noChangeShapeType="1"/>
            </p:cNvSpPr>
            <p:nvPr/>
          </p:nvSpPr>
          <p:spPr bwMode="auto">
            <a:xfrm>
              <a:off x="4168" y="2110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4168" y="2137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5" name="Line 81"/>
            <p:cNvSpPr>
              <a:spLocks noChangeShapeType="1"/>
            </p:cNvSpPr>
            <p:nvPr/>
          </p:nvSpPr>
          <p:spPr bwMode="auto">
            <a:xfrm>
              <a:off x="4168" y="2161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6" name="Line 82"/>
            <p:cNvSpPr>
              <a:spLocks noChangeShapeType="1"/>
            </p:cNvSpPr>
            <p:nvPr/>
          </p:nvSpPr>
          <p:spPr bwMode="auto">
            <a:xfrm>
              <a:off x="4168" y="2185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7" name="Line 83"/>
            <p:cNvSpPr>
              <a:spLocks noChangeShapeType="1"/>
            </p:cNvSpPr>
            <p:nvPr/>
          </p:nvSpPr>
          <p:spPr bwMode="auto">
            <a:xfrm>
              <a:off x="4168" y="2209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8" name="Line 84"/>
            <p:cNvSpPr>
              <a:spLocks noChangeShapeType="1"/>
            </p:cNvSpPr>
            <p:nvPr/>
          </p:nvSpPr>
          <p:spPr bwMode="auto">
            <a:xfrm>
              <a:off x="4168" y="2233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9" name="Line 85"/>
            <p:cNvSpPr>
              <a:spLocks noChangeShapeType="1"/>
            </p:cNvSpPr>
            <p:nvPr/>
          </p:nvSpPr>
          <p:spPr bwMode="auto">
            <a:xfrm>
              <a:off x="4168" y="2260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0" name="Line 86"/>
            <p:cNvSpPr>
              <a:spLocks noChangeShapeType="1"/>
            </p:cNvSpPr>
            <p:nvPr/>
          </p:nvSpPr>
          <p:spPr bwMode="auto">
            <a:xfrm>
              <a:off x="4168" y="2284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1" name="Line 87"/>
            <p:cNvSpPr>
              <a:spLocks noChangeShapeType="1"/>
            </p:cNvSpPr>
            <p:nvPr/>
          </p:nvSpPr>
          <p:spPr bwMode="auto">
            <a:xfrm>
              <a:off x="4168" y="2308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2" name="Line 88"/>
            <p:cNvSpPr>
              <a:spLocks noChangeShapeType="1"/>
            </p:cNvSpPr>
            <p:nvPr/>
          </p:nvSpPr>
          <p:spPr bwMode="auto">
            <a:xfrm>
              <a:off x="4168" y="2332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3" name="Line 89"/>
            <p:cNvSpPr>
              <a:spLocks noChangeShapeType="1"/>
            </p:cNvSpPr>
            <p:nvPr/>
          </p:nvSpPr>
          <p:spPr bwMode="auto">
            <a:xfrm>
              <a:off x="4168" y="2356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4" name="Line 90"/>
            <p:cNvSpPr>
              <a:spLocks noChangeShapeType="1"/>
            </p:cNvSpPr>
            <p:nvPr/>
          </p:nvSpPr>
          <p:spPr bwMode="auto">
            <a:xfrm>
              <a:off x="4168" y="2383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5" name="Line 91"/>
            <p:cNvSpPr>
              <a:spLocks noChangeShapeType="1"/>
            </p:cNvSpPr>
            <p:nvPr/>
          </p:nvSpPr>
          <p:spPr bwMode="auto">
            <a:xfrm>
              <a:off x="4168" y="2407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6" name="Line 92"/>
            <p:cNvSpPr>
              <a:spLocks noChangeShapeType="1"/>
            </p:cNvSpPr>
            <p:nvPr/>
          </p:nvSpPr>
          <p:spPr bwMode="auto">
            <a:xfrm>
              <a:off x="4168" y="2431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7" name="Line 93"/>
            <p:cNvSpPr>
              <a:spLocks noChangeShapeType="1"/>
            </p:cNvSpPr>
            <p:nvPr/>
          </p:nvSpPr>
          <p:spPr bwMode="auto">
            <a:xfrm>
              <a:off x="4168" y="2455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8" name="Line 94"/>
            <p:cNvSpPr>
              <a:spLocks noChangeShapeType="1"/>
            </p:cNvSpPr>
            <p:nvPr/>
          </p:nvSpPr>
          <p:spPr bwMode="auto">
            <a:xfrm>
              <a:off x="4168" y="2479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9" name="Line 95"/>
            <p:cNvSpPr>
              <a:spLocks noChangeShapeType="1"/>
            </p:cNvSpPr>
            <p:nvPr/>
          </p:nvSpPr>
          <p:spPr bwMode="auto">
            <a:xfrm>
              <a:off x="4168" y="2506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0" name="Line 96"/>
            <p:cNvSpPr>
              <a:spLocks noChangeShapeType="1"/>
            </p:cNvSpPr>
            <p:nvPr/>
          </p:nvSpPr>
          <p:spPr bwMode="auto">
            <a:xfrm>
              <a:off x="4168" y="2530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1" name="Line 97"/>
            <p:cNvSpPr>
              <a:spLocks noChangeShapeType="1"/>
            </p:cNvSpPr>
            <p:nvPr/>
          </p:nvSpPr>
          <p:spPr bwMode="auto">
            <a:xfrm>
              <a:off x="4168" y="2554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2" name="Line 98"/>
            <p:cNvSpPr>
              <a:spLocks noChangeShapeType="1"/>
            </p:cNvSpPr>
            <p:nvPr/>
          </p:nvSpPr>
          <p:spPr bwMode="auto">
            <a:xfrm>
              <a:off x="4168" y="2578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3" name="Line 99"/>
            <p:cNvSpPr>
              <a:spLocks noChangeShapeType="1"/>
            </p:cNvSpPr>
            <p:nvPr/>
          </p:nvSpPr>
          <p:spPr bwMode="auto">
            <a:xfrm>
              <a:off x="4168" y="2602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4" name="Line 100"/>
            <p:cNvSpPr>
              <a:spLocks noChangeShapeType="1"/>
            </p:cNvSpPr>
            <p:nvPr/>
          </p:nvSpPr>
          <p:spPr bwMode="auto">
            <a:xfrm>
              <a:off x="4168" y="2629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5" name="Line 101"/>
            <p:cNvSpPr>
              <a:spLocks noChangeShapeType="1"/>
            </p:cNvSpPr>
            <p:nvPr/>
          </p:nvSpPr>
          <p:spPr bwMode="auto">
            <a:xfrm>
              <a:off x="4168" y="2653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6" name="Line 102"/>
            <p:cNvSpPr>
              <a:spLocks noChangeShapeType="1"/>
            </p:cNvSpPr>
            <p:nvPr/>
          </p:nvSpPr>
          <p:spPr bwMode="auto">
            <a:xfrm>
              <a:off x="4168" y="2677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7" name="Line 103"/>
            <p:cNvSpPr>
              <a:spLocks noChangeShapeType="1"/>
            </p:cNvSpPr>
            <p:nvPr/>
          </p:nvSpPr>
          <p:spPr bwMode="auto">
            <a:xfrm>
              <a:off x="4168" y="270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8" name="Line 104"/>
            <p:cNvSpPr>
              <a:spLocks noChangeShapeType="1"/>
            </p:cNvSpPr>
            <p:nvPr/>
          </p:nvSpPr>
          <p:spPr bwMode="auto">
            <a:xfrm>
              <a:off x="4168" y="2725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9" name="Line 105"/>
            <p:cNvSpPr>
              <a:spLocks noChangeShapeType="1"/>
            </p:cNvSpPr>
            <p:nvPr/>
          </p:nvSpPr>
          <p:spPr bwMode="auto">
            <a:xfrm>
              <a:off x="4168" y="2749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0" name="Line 106"/>
            <p:cNvSpPr>
              <a:spLocks noChangeShapeType="1"/>
            </p:cNvSpPr>
            <p:nvPr/>
          </p:nvSpPr>
          <p:spPr bwMode="auto">
            <a:xfrm>
              <a:off x="4168" y="2776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1" name="Line 107"/>
            <p:cNvSpPr>
              <a:spLocks noChangeShapeType="1"/>
            </p:cNvSpPr>
            <p:nvPr/>
          </p:nvSpPr>
          <p:spPr bwMode="auto">
            <a:xfrm>
              <a:off x="4168" y="2800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2" name="Line 108"/>
            <p:cNvSpPr>
              <a:spLocks noChangeShapeType="1"/>
            </p:cNvSpPr>
            <p:nvPr/>
          </p:nvSpPr>
          <p:spPr bwMode="auto">
            <a:xfrm>
              <a:off x="4168" y="2824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3" name="Line 109"/>
            <p:cNvSpPr>
              <a:spLocks noChangeShapeType="1"/>
            </p:cNvSpPr>
            <p:nvPr/>
          </p:nvSpPr>
          <p:spPr bwMode="auto">
            <a:xfrm>
              <a:off x="4168" y="2848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4" name="Line 110"/>
            <p:cNvSpPr>
              <a:spLocks noChangeShapeType="1"/>
            </p:cNvSpPr>
            <p:nvPr/>
          </p:nvSpPr>
          <p:spPr bwMode="auto">
            <a:xfrm>
              <a:off x="4168" y="2872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5" name="Line 111"/>
            <p:cNvSpPr>
              <a:spLocks noChangeShapeType="1"/>
            </p:cNvSpPr>
            <p:nvPr/>
          </p:nvSpPr>
          <p:spPr bwMode="auto">
            <a:xfrm>
              <a:off x="4168" y="2899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6" name="Line 112"/>
            <p:cNvSpPr>
              <a:spLocks noChangeShapeType="1"/>
            </p:cNvSpPr>
            <p:nvPr/>
          </p:nvSpPr>
          <p:spPr bwMode="auto">
            <a:xfrm>
              <a:off x="4168" y="2923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7" name="Line 113"/>
            <p:cNvSpPr>
              <a:spLocks noChangeShapeType="1"/>
            </p:cNvSpPr>
            <p:nvPr/>
          </p:nvSpPr>
          <p:spPr bwMode="auto">
            <a:xfrm>
              <a:off x="4168" y="2947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8" name="Line 114"/>
            <p:cNvSpPr>
              <a:spLocks noChangeShapeType="1"/>
            </p:cNvSpPr>
            <p:nvPr/>
          </p:nvSpPr>
          <p:spPr bwMode="auto">
            <a:xfrm>
              <a:off x="4168" y="297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9" name="Line 115"/>
            <p:cNvSpPr>
              <a:spLocks noChangeShapeType="1"/>
            </p:cNvSpPr>
            <p:nvPr/>
          </p:nvSpPr>
          <p:spPr bwMode="auto">
            <a:xfrm>
              <a:off x="4168" y="2995"/>
              <a:ext cx="1" cy="10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0" name="Line 116"/>
            <p:cNvSpPr>
              <a:spLocks noChangeShapeType="1"/>
            </p:cNvSpPr>
            <p:nvPr/>
          </p:nvSpPr>
          <p:spPr bwMode="auto">
            <a:xfrm>
              <a:off x="4168" y="2995"/>
              <a:ext cx="1" cy="10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1" name="Line 117"/>
            <p:cNvSpPr>
              <a:spLocks noChangeShapeType="1"/>
            </p:cNvSpPr>
            <p:nvPr/>
          </p:nvSpPr>
          <p:spPr bwMode="auto">
            <a:xfrm>
              <a:off x="4690" y="146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2" name="Line 118"/>
            <p:cNvSpPr>
              <a:spLocks noChangeShapeType="1"/>
            </p:cNvSpPr>
            <p:nvPr/>
          </p:nvSpPr>
          <p:spPr bwMode="auto">
            <a:xfrm>
              <a:off x="4690" y="1488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3" name="Line 119"/>
            <p:cNvSpPr>
              <a:spLocks noChangeShapeType="1"/>
            </p:cNvSpPr>
            <p:nvPr/>
          </p:nvSpPr>
          <p:spPr bwMode="auto">
            <a:xfrm>
              <a:off x="4690" y="1512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4" name="Line 120"/>
            <p:cNvSpPr>
              <a:spLocks noChangeShapeType="1"/>
            </p:cNvSpPr>
            <p:nvPr/>
          </p:nvSpPr>
          <p:spPr bwMode="auto">
            <a:xfrm>
              <a:off x="4690" y="1536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5" name="Line 121"/>
            <p:cNvSpPr>
              <a:spLocks noChangeShapeType="1"/>
            </p:cNvSpPr>
            <p:nvPr/>
          </p:nvSpPr>
          <p:spPr bwMode="auto">
            <a:xfrm>
              <a:off x="4690" y="1560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6" name="Line 122"/>
            <p:cNvSpPr>
              <a:spLocks noChangeShapeType="1"/>
            </p:cNvSpPr>
            <p:nvPr/>
          </p:nvSpPr>
          <p:spPr bwMode="auto">
            <a:xfrm>
              <a:off x="4690" y="1584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7" name="Line 123"/>
            <p:cNvSpPr>
              <a:spLocks noChangeShapeType="1"/>
            </p:cNvSpPr>
            <p:nvPr/>
          </p:nvSpPr>
          <p:spPr bwMode="auto">
            <a:xfrm>
              <a:off x="4690" y="1611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8" name="Line 124"/>
            <p:cNvSpPr>
              <a:spLocks noChangeShapeType="1"/>
            </p:cNvSpPr>
            <p:nvPr/>
          </p:nvSpPr>
          <p:spPr bwMode="auto">
            <a:xfrm>
              <a:off x="4690" y="1635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9" name="Line 125"/>
            <p:cNvSpPr>
              <a:spLocks noChangeShapeType="1"/>
            </p:cNvSpPr>
            <p:nvPr/>
          </p:nvSpPr>
          <p:spPr bwMode="auto">
            <a:xfrm>
              <a:off x="4690" y="1659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0" name="Line 126"/>
            <p:cNvSpPr>
              <a:spLocks noChangeShapeType="1"/>
            </p:cNvSpPr>
            <p:nvPr/>
          </p:nvSpPr>
          <p:spPr bwMode="auto">
            <a:xfrm>
              <a:off x="4690" y="1683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1" name="Line 127"/>
            <p:cNvSpPr>
              <a:spLocks noChangeShapeType="1"/>
            </p:cNvSpPr>
            <p:nvPr/>
          </p:nvSpPr>
          <p:spPr bwMode="auto">
            <a:xfrm>
              <a:off x="4690" y="1707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2" name="Line 128"/>
            <p:cNvSpPr>
              <a:spLocks noChangeShapeType="1"/>
            </p:cNvSpPr>
            <p:nvPr/>
          </p:nvSpPr>
          <p:spPr bwMode="auto">
            <a:xfrm>
              <a:off x="4690" y="1734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3" name="Line 129"/>
            <p:cNvSpPr>
              <a:spLocks noChangeShapeType="1"/>
            </p:cNvSpPr>
            <p:nvPr/>
          </p:nvSpPr>
          <p:spPr bwMode="auto">
            <a:xfrm>
              <a:off x="4690" y="1758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4" name="Line 130"/>
            <p:cNvSpPr>
              <a:spLocks noChangeShapeType="1"/>
            </p:cNvSpPr>
            <p:nvPr/>
          </p:nvSpPr>
          <p:spPr bwMode="auto">
            <a:xfrm>
              <a:off x="4690" y="1782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5" name="Line 131"/>
            <p:cNvSpPr>
              <a:spLocks noChangeShapeType="1"/>
            </p:cNvSpPr>
            <p:nvPr/>
          </p:nvSpPr>
          <p:spPr bwMode="auto">
            <a:xfrm>
              <a:off x="4690" y="1806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6" name="Line 132"/>
            <p:cNvSpPr>
              <a:spLocks noChangeShapeType="1"/>
            </p:cNvSpPr>
            <p:nvPr/>
          </p:nvSpPr>
          <p:spPr bwMode="auto">
            <a:xfrm>
              <a:off x="4690" y="1830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7" name="Line 133"/>
            <p:cNvSpPr>
              <a:spLocks noChangeShapeType="1"/>
            </p:cNvSpPr>
            <p:nvPr/>
          </p:nvSpPr>
          <p:spPr bwMode="auto">
            <a:xfrm>
              <a:off x="4690" y="1857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8" name="Line 134"/>
            <p:cNvSpPr>
              <a:spLocks noChangeShapeType="1"/>
            </p:cNvSpPr>
            <p:nvPr/>
          </p:nvSpPr>
          <p:spPr bwMode="auto">
            <a:xfrm>
              <a:off x="4690" y="1881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9" name="Line 135"/>
            <p:cNvSpPr>
              <a:spLocks noChangeShapeType="1"/>
            </p:cNvSpPr>
            <p:nvPr/>
          </p:nvSpPr>
          <p:spPr bwMode="auto">
            <a:xfrm>
              <a:off x="4690" y="1905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00" name="Line 136"/>
            <p:cNvSpPr>
              <a:spLocks noChangeShapeType="1"/>
            </p:cNvSpPr>
            <p:nvPr/>
          </p:nvSpPr>
          <p:spPr bwMode="auto">
            <a:xfrm>
              <a:off x="4690" y="1929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01" name="Line 137"/>
            <p:cNvSpPr>
              <a:spLocks noChangeShapeType="1"/>
            </p:cNvSpPr>
            <p:nvPr/>
          </p:nvSpPr>
          <p:spPr bwMode="auto">
            <a:xfrm>
              <a:off x="4690" y="1953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02" name="Line 138"/>
            <p:cNvSpPr>
              <a:spLocks noChangeShapeType="1"/>
            </p:cNvSpPr>
            <p:nvPr/>
          </p:nvSpPr>
          <p:spPr bwMode="auto">
            <a:xfrm>
              <a:off x="4690" y="1980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03" name="Line 139"/>
            <p:cNvSpPr>
              <a:spLocks noChangeShapeType="1"/>
            </p:cNvSpPr>
            <p:nvPr/>
          </p:nvSpPr>
          <p:spPr bwMode="auto">
            <a:xfrm>
              <a:off x="4690" y="2004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04" name="Line 140"/>
            <p:cNvSpPr>
              <a:spLocks noChangeShapeType="1"/>
            </p:cNvSpPr>
            <p:nvPr/>
          </p:nvSpPr>
          <p:spPr bwMode="auto">
            <a:xfrm>
              <a:off x="4690" y="2028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05" name="Line 141"/>
            <p:cNvSpPr>
              <a:spLocks noChangeShapeType="1"/>
            </p:cNvSpPr>
            <p:nvPr/>
          </p:nvSpPr>
          <p:spPr bwMode="auto">
            <a:xfrm>
              <a:off x="4690" y="2052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06" name="Line 142"/>
            <p:cNvSpPr>
              <a:spLocks noChangeShapeType="1"/>
            </p:cNvSpPr>
            <p:nvPr/>
          </p:nvSpPr>
          <p:spPr bwMode="auto">
            <a:xfrm>
              <a:off x="4690" y="2076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07" name="Line 143"/>
            <p:cNvSpPr>
              <a:spLocks noChangeShapeType="1"/>
            </p:cNvSpPr>
            <p:nvPr/>
          </p:nvSpPr>
          <p:spPr bwMode="auto">
            <a:xfrm>
              <a:off x="4690" y="2103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08" name="Line 144"/>
            <p:cNvSpPr>
              <a:spLocks noChangeShapeType="1"/>
            </p:cNvSpPr>
            <p:nvPr/>
          </p:nvSpPr>
          <p:spPr bwMode="auto">
            <a:xfrm>
              <a:off x="4690" y="2127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09" name="Line 145"/>
            <p:cNvSpPr>
              <a:spLocks noChangeShapeType="1"/>
            </p:cNvSpPr>
            <p:nvPr/>
          </p:nvSpPr>
          <p:spPr bwMode="auto">
            <a:xfrm>
              <a:off x="4690" y="2151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0" name="Line 146"/>
            <p:cNvSpPr>
              <a:spLocks noChangeShapeType="1"/>
            </p:cNvSpPr>
            <p:nvPr/>
          </p:nvSpPr>
          <p:spPr bwMode="auto">
            <a:xfrm>
              <a:off x="4690" y="2175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1" name="Line 147"/>
            <p:cNvSpPr>
              <a:spLocks noChangeShapeType="1"/>
            </p:cNvSpPr>
            <p:nvPr/>
          </p:nvSpPr>
          <p:spPr bwMode="auto">
            <a:xfrm>
              <a:off x="4690" y="2199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2" name="Line 148"/>
            <p:cNvSpPr>
              <a:spLocks noChangeShapeType="1"/>
            </p:cNvSpPr>
            <p:nvPr/>
          </p:nvSpPr>
          <p:spPr bwMode="auto">
            <a:xfrm>
              <a:off x="4690" y="2226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3" name="Line 149"/>
            <p:cNvSpPr>
              <a:spLocks noChangeShapeType="1"/>
            </p:cNvSpPr>
            <p:nvPr/>
          </p:nvSpPr>
          <p:spPr bwMode="auto">
            <a:xfrm>
              <a:off x="4690" y="2250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4" name="Line 150"/>
            <p:cNvSpPr>
              <a:spLocks noChangeShapeType="1"/>
            </p:cNvSpPr>
            <p:nvPr/>
          </p:nvSpPr>
          <p:spPr bwMode="auto">
            <a:xfrm>
              <a:off x="4690" y="2274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5" name="Line 151"/>
            <p:cNvSpPr>
              <a:spLocks noChangeShapeType="1"/>
            </p:cNvSpPr>
            <p:nvPr/>
          </p:nvSpPr>
          <p:spPr bwMode="auto">
            <a:xfrm>
              <a:off x="4690" y="2298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6" name="Line 152"/>
            <p:cNvSpPr>
              <a:spLocks noChangeShapeType="1"/>
            </p:cNvSpPr>
            <p:nvPr/>
          </p:nvSpPr>
          <p:spPr bwMode="auto">
            <a:xfrm>
              <a:off x="4690" y="2322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7" name="Line 153"/>
            <p:cNvSpPr>
              <a:spLocks noChangeShapeType="1"/>
            </p:cNvSpPr>
            <p:nvPr/>
          </p:nvSpPr>
          <p:spPr bwMode="auto">
            <a:xfrm>
              <a:off x="4690" y="2349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8" name="Line 154"/>
            <p:cNvSpPr>
              <a:spLocks noChangeShapeType="1"/>
            </p:cNvSpPr>
            <p:nvPr/>
          </p:nvSpPr>
          <p:spPr bwMode="auto">
            <a:xfrm>
              <a:off x="4690" y="2373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9" name="Line 155"/>
            <p:cNvSpPr>
              <a:spLocks noChangeShapeType="1"/>
            </p:cNvSpPr>
            <p:nvPr/>
          </p:nvSpPr>
          <p:spPr bwMode="auto">
            <a:xfrm>
              <a:off x="4690" y="2397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0" name="Line 156"/>
            <p:cNvSpPr>
              <a:spLocks noChangeShapeType="1"/>
            </p:cNvSpPr>
            <p:nvPr/>
          </p:nvSpPr>
          <p:spPr bwMode="auto">
            <a:xfrm>
              <a:off x="4690" y="242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1" name="Line 157"/>
            <p:cNvSpPr>
              <a:spLocks noChangeShapeType="1"/>
            </p:cNvSpPr>
            <p:nvPr/>
          </p:nvSpPr>
          <p:spPr bwMode="auto">
            <a:xfrm>
              <a:off x="4690" y="2445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2" name="Line 158"/>
            <p:cNvSpPr>
              <a:spLocks noChangeShapeType="1"/>
            </p:cNvSpPr>
            <p:nvPr/>
          </p:nvSpPr>
          <p:spPr bwMode="auto">
            <a:xfrm>
              <a:off x="4690" y="2472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3" name="Line 159"/>
            <p:cNvSpPr>
              <a:spLocks noChangeShapeType="1"/>
            </p:cNvSpPr>
            <p:nvPr/>
          </p:nvSpPr>
          <p:spPr bwMode="auto">
            <a:xfrm>
              <a:off x="4690" y="2496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4" name="Line 160"/>
            <p:cNvSpPr>
              <a:spLocks noChangeShapeType="1"/>
            </p:cNvSpPr>
            <p:nvPr/>
          </p:nvSpPr>
          <p:spPr bwMode="auto">
            <a:xfrm>
              <a:off x="4690" y="2520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5" name="Line 161"/>
            <p:cNvSpPr>
              <a:spLocks noChangeShapeType="1"/>
            </p:cNvSpPr>
            <p:nvPr/>
          </p:nvSpPr>
          <p:spPr bwMode="auto">
            <a:xfrm>
              <a:off x="4690" y="2544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6" name="Line 162"/>
            <p:cNvSpPr>
              <a:spLocks noChangeShapeType="1"/>
            </p:cNvSpPr>
            <p:nvPr/>
          </p:nvSpPr>
          <p:spPr bwMode="auto">
            <a:xfrm>
              <a:off x="4690" y="2568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7" name="Line 163"/>
            <p:cNvSpPr>
              <a:spLocks noChangeShapeType="1"/>
            </p:cNvSpPr>
            <p:nvPr/>
          </p:nvSpPr>
          <p:spPr bwMode="auto">
            <a:xfrm>
              <a:off x="4690" y="2595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8" name="Line 164"/>
            <p:cNvSpPr>
              <a:spLocks noChangeShapeType="1"/>
            </p:cNvSpPr>
            <p:nvPr/>
          </p:nvSpPr>
          <p:spPr bwMode="auto">
            <a:xfrm>
              <a:off x="4690" y="2619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9" name="Line 165"/>
            <p:cNvSpPr>
              <a:spLocks noChangeShapeType="1"/>
            </p:cNvSpPr>
            <p:nvPr/>
          </p:nvSpPr>
          <p:spPr bwMode="auto">
            <a:xfrm>
              <a:off x="4690" y="2643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0" name="Line 166"/>
            <p:cNvSpPr>
              <a:spLocks noChangeShapeType="1"/>
            </p:cNvSpPr>
            <p:nvPr/>
          </p:nvSpPr>
          <p:spPr bwMode="auto">
            <a:xfrm>
              <a:off x="4690" y="2667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1" name="Line 167"/>
            <p:cNvSpPr>
              <a:spLocks noChangeShapeType="1"/>
            </p:cNvSpPr>
            <p:nvPr/>
          </p:nvSpPr>
          <p:spPr bwMode="auto">
            <a:xfrm>
              <a:off x="4690" y="269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2" name="Line 168"/>
            <p:cNvSpPr>
              <a:spLocks noChangeShapeType="1"/>
            </p:cNvSpPr>
            <p:nvPr/>
          </p:nvSpPr>
          <p:spPr bwMode="auto">
            <a:xfrm>
              <a:off x="4690" y="2718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3" name="Line 169"/>
            <p:cNvSpPr>
              <a:spLocks noChangeShapeType="1"/>
            </p:cNvSpPr>
            <p:nvPr/>
          </p:nvSpPr>
          <p:spPr bwMode="auto">
            <a:xfrm>
              <a:off x="4690" y="2742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4" name="Line 170"/>
            <p:cNvSpPr>
              <a:spLocks noChangeShapeType="1"/>
            </p:cNvSpPr>
            <p:nvPr/>
          </p:nvSpPr>
          <p:spPr bwMode="auto">
            <a:xfrm>
              <a:off x="4690" y="2766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5" name="Line 171"/>
            <p:cNvSpPr>
              <a:spLocks noChangeShapeType="1"/>
            </p:cNvSpPr>
            <p:nvPr/>
          </p:nvSpPr>
          <p:spPr bwMode="auto">
            <a:xfrm>
              <a:off x="4690" y="2790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6" name="Line 172"/>
            <p:cNvSpPr>
              <a:spLocks noChangeShapeType="1"/>
            </p:cNvSpPr>
            <p:nvPr/>
          </p:nvSpPr>
          <p:spPr bwMode="auto">
            <a:xfrm>
              <a:off x="4690" y="2814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7" name="Line 173"/>
            <p:cNvSpPr>
              <a:spLocks noChangeShapeType="1"/>
            </p:cNvSpPr>
            <p:nvPr/>
          </p:nvSpPr>
          <p:spPr bwMode="auto">
            <a:xfrm>
              <a:off x="4690" y="2838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8" name="Line 174"/>
            <p:cNvSpPr>
              <a:spLocks noChangeShapeType="1"/>
            </p:cNvSpPr>
            <p:nvPr/>
          </p:nvSpPr>
          <p:spPr bwMode="auto">
            <a:xfrm>
              <a:off x="4690" y="2865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9" name="Line 175"/>
            <p:cNvSpPr>
              <a:spLocks noChangeShapeType="1"/>
            </p:cNvSpPr>
            <p:nvPr/>
          </p:nvSpPr>
          <p:spPr bwMode="auto">
            <a:xfrm>
              <a:off x="4690" y="2889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0" name="Line 176"/>
            <p:cNvSpPr>
              <a:spLocks noChangeShapeType="1"/>
            </p:cNvSpPr>
            <p:nvPr/>
          </p:nvSpPr>
          <p:spPr bwMode="auto">
            <a:xfrm>
              <a:off x="4690" y="2913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1" name="Line 177"/>
            <p:cNvSpPr>
              <a:spLocks noChangeShapeType="1"/>
            </p:cNvSpPr>
            <p:nvPr/>
          </p:nvSpPr>
          <p:spPr bwMode="auto">
            <a:xfrm>
              <a:off x="4690" y="2937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2" name="Line 178"/>
            <p:cNvSpPr>
              <a:spLocks noChangeShapeType="1"/>
            </p:cNvSpPr>
            <p:nvPr/>
          </p:nvSpPr>
          <p:spPr bwMode="auto">
            <a:xfrm>
              <a:off x="4690" y="296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3" name="Line 179"/>
            <p:cNvSpPr>
              <a:spLocks noChangeShapeType="1"/>
            </p:cNvSpPr>
            <p:nvPr/>
          </p:nvSpPr>
          <p:spPr bwMode="auto">
            <a:xfrm>
              <a:off x="4690" y="2988"/>
              <a:ext cx="1" cy="10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4" name="Line 180"/>
            <p:cNvSpPr>
              <a:spLocks noChangeShapeType="1"/>
            </p:cNvSpPr>
            <p:nvPr/>
          </p:nvSpPr>
          <p:spPr bwMode="auto">
            <a:xfrm>
              <a:off x="4690" y="2988"/>
              <a:ext cx="1" cy="10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5" name="Line 181"/>
            <p:cNvSpPr>
              <a:spLocks noChangeShapeType="1"/>
            </p:cNvSpPr>
            <p:nvPr/>
          </p:nvSpPr>
          <p:spPr bwMode="auto">
            <a:xfrm>
              <a:off x="2116" y="312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6" name="Line 182"/>
            <p:cNvSpPr>
              <a:spLocks noChangeShapeType="1"/>
            </p:cNvSpPr>
            <p:nvPr/>
          </p:nvSpPr>
          <p:spPr bwMode="auto">
            <a:xfrm>
              <a:off x="2116" y="3145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7" name="Line 183"/>
            <p:cNvSpPr>
              <a:spLocks noChangeShapeType="1"/>
            </p:cNvSpPr>
            <p:nvPr/>
          </p:nvSpPr>
          <p:spPr bwMode="auto">
            <a:xfrm>
              <a:off x="2116" y="3172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8" name="Line 184"/>
            <p:cNvSpPr>
              <a:spLocks noChangeShapeType="1"/>
            </p:cNvSpPr>
            <p:nvPr/>
          </p:nvSpPr>
          <p:spPr bwMode="auto">
            <a:xfrm>
              <a:off x="2116" y="3196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9" name="Line 185"/>
            <p:cNvSpPr>
              <a:spLocks noChangeShapeType="1"/>
            </p:cNvSpPr>
            <p:nvPr/>
          </p:nvSpPr>
          <p:spPr bwMode="auto">
            <a:xfrm>
              <a:off x="2116" y="3220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0" name="Line 186"/>
            <p:cNvSpPr>
              <a:spLocks noChangeShapeType="1"/>
            </p:cNvSpPr>
            <p:nvPr/>
          </p:nvSpPr>
          <p:spPr bwMode="auto">
            <a:xfrm>
              <a:off x="2116" y="3244"/>
              <a:ext cx="1" cy="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1" name="Line 187"/>
            <p:cNvSpPr>
              <a:spLocks noChangeShapeType="1"/>
            </p:cNvSpPr>
            <p:nvPr/>
          </p:nvSpPr>
          <p:spPr bwMode="auto">
            <a:xfrm>
              <a:off x="2116" y="3244"/>
              <a:ext cx="1" cy="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2" name="Line 188"/>
            <p:cNvSpPr>
              <a:spLocks noChangeShapeType="1"/>
            </p:cNvSpPr>
            <p:nvPr/>
          </p:nvSpPr>
          <p:spPr bwMode="auto">
            <a:xfrm>
              <a:off x="2635" y="2923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3" name="Line 189"/>
            <p:cNvSpPr>
              <a:spLocks noChangeShapeType="1"/>
            </p:cNvSpPr>
            <p:nvPr/>
          </p:nvSpPr>
          <p:spPr bwMode="auto">
            <a:xfrm>
              <a:off x="2635" y="2940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4" name="Line 190"/>
            <p:cNvSpPr>
              <a:spLocks noChangeShapeType="1"/>
            </p:cNvSpPr>
            <p:nvPr/>
          </p:nvSpPr>
          <p:spPr bwMode="auto">
            <a:xfrm>
              <a:off x="2635" y="2957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5" name="Line 191"/>
            <p:cNvSpPr>
              <a:spLocks noChangeShapeType="1"/>
            </p:cNvSpPr>
            <p:nvPr/>
          </p:nvSpPr>
          <p:spPr bwMode="auto">
            <a:xfrm>
              <a:off x="2635" y="2978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6" name="Line 192"/>
            <p:cNvSpPr>
              <a:spLocks noChangeShapeType="1"/>
            </p:cNvSpPr>
            <p:nvPr/>
          </p:nvSpPr>
          <p:spPr bwMode="auto">
            <a:xfrm>
              <a:off x="2635" y="2978"/>
              <a:ext cx="1" cy="1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7" name="Line 193"/>
            <p:cNvSpPr>
              <a:spLocks noChangeShapeType="1"/>
            </p:cNvSpPr>
            <p:nvPr/>
          </p:nvSpPr>
          <p:spPr bwMode="auto">
            <a:xfrm>
              <a:off x="3143" y="2465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8" name="Line 194"/>
            <p:cNvSpPr>
              <a:spLocks noChangeShapeType="1"/>
            </p:cNvSpPr>
            <p:nvPr/>
          </p:nvSpPr>
          <p:spPr bwMode="auto">
            <a:xfrm>
              <a:off x="3143" y="2489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9" name="Line 195"/>
            <p:cNvSpPr>
              <a:spLocks noChangeShapeType="1"/>
            </p:cNvSpPr>
            <p:nvPr/>
          </p:nvSpPr>
          <p:spPr bwMode="auto">
            <a:xfrm>
              <a:off x="3143" y="2516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60" name="Line 196"/>
            <p:cNvSpPr>
              <a:spLocks noChangeShapeType="1"/>
            </p:cNvSpPr>
            <p:nvPr/>
          </p:nvSpPr>
          <p:spPr bwMode="auto">
            <a:xfrm>
              <a:off x="3143" y="2540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61" name="Line 197"/>
            <p:cNvSpPr>
              <a:spLocks noChangeShapeType="1"/>
            </p:cNvSpPr>
            <p:nvPr/>
          </p:nvSpPr>
          <p:spPr bwMode="auto">
            <a:xfrm>
              <a:off x="3143" y="2564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62" name="Line 198"/>
            <p:cNvSpPr>
              <a:spLocks noChangeShapeType="1"/>
            </p:cNvSpPr>
            <p:nvPr/>
          </p:nvSpPr>
          <p:spPr bwMode="auto">
            <a:xfrm>
              <a:off x="3143" y="2588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63" name="Line 199"/>
            <p:cNvSpPr>
              <a:spLocks noChangeShapeType="1"/>
            </p:cNvSpPr>
            <p:nvPr/>
          </p:nvSpPr>
          <p:spPr bwMode="auto">
            <a:xfrm>
              <a:off x="3143" y="2612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64" name="Line 200"/>
            <p:cNvSpPr>
              <a:spLocks noChangeShapeType="1"/>
            </p:cNvSpPr>
            <p:nvPr/>
          </p:nvSpPr>
          <p:spPr bwMode="auto">
            <a:xfrm>
              <a:off x="3143" y="2639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65" name="Line 201"/>
            <p:cNvSpPr>
              <a:spLocks noChangeShapeType="1"/>
            </p:cNvSpPr>
            <p:nvPr/>
          </p:nvSpPr>
          <p:spPr bwMode="auto">
            <a:xfrm>
              <a:off x="3143" y="2663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66" name="Line 202"/>
            <p:cNvSpPr>
              <a:spLocks noChangeShapeType="1"/>
            </p:cNvSpPr>
            <p:nvPr/>
          </p:nvSpPr>
          <p:spPr bwMode="auto">
            <a:xfrm>
              <a:off x="3143" y="2687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67" name="Line 203"/>
            <p:cNvSpPr>
              <a:spLocks noChangeShapeType="1"/>
            </p:cNvSpPr>
            <p:nvPr/>
          </p:nvSpPr>
          <p:spPr bwMode="auto">
            <a:xfrm>
              <a:off x="3143" y="271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68" name="Line 204"/>
            <p:cNvSpPr>
              <a:spLocks noChangeShapeType="1"/>
            </p:cNvSpPr>
            <p:nvPr/>
          </p:nvSpPr>
          <p:spPr bwMode="auto">
            <a:xfrm>
              <a:off x="3143" y="2735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69" name="Line 205"/>
            <p:cNvSpPr>
              <a:spLocks noChangeShapeType="1"/>
            </p:cNvSpPr>
            <p:nvPr/>
          </p:nvSpPr>
          <p:spPr bwMode="auto">
            <a:xfrm>
              <a:off x="3143" y="2762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470" name="Group 206"/>
          <p:cNvGrpSpPr>
            <a:grpSpLocks/>
          </p:cNvGrpSpPr>
          <p:nvPr/>
        </p:nvGrpSpPr>
        <p:grpSpPr bwMode="auto">
          <a:xfrm>
            <a:off x="804863" y="2106613"/>
            <a:ext cx="4619625" cy="2678112"/>
            <a:chOff x="1413" y="1461"/>
            <a:chExt cx="3277" cy="1899"/>
          </a:xfrm>
        </p:grpSpPr>
        <p:sp>
          <p:nvSpPr>
            <p:cNvPr id="11471" name="Line 207"/>
            <p:cNvSpPr>
              <a:spLocks noChangeShapeType="1"/>
            </p:cNvSpPr>
            <p:nvPr/>
          </p:nvSpPr>
          <p:spPr bwMode="auto">
            <a:xfrm>
              <a:off x="3143" y="2786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2" name="Line 208"/>
            <p:cNvSpPr>
              <a:spLocks noChangeShapeType="1"/>
            </p:cNvSpPr>
            <p:nvPr/>
          </p:nvSpPr>
          <p:spPr bwMode="auto">
            <a:xfrm>
              <a:off x="3143" y="2810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3" name="Line 209"/>
            <p:cNvSpPr>
              <a:spLocks noChangeShapeType="1"/>
            </p:cNvSpPr>
            <p:nvPr/>
          </p:nvSpPr>
          <p:spPr bwMode="auto">
            <a:xfrm>
              <a:off x="3143" y="2834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4" name="Line 210"/>
            <p:cNvSpPr>
              <a:spLocks noChangeShapeType="1"/>
            </p:cNvSpPr>
            <p:nvPr/>
          </p:nvSpPr>
          <p:spPr bwMode="auto">
            <a:xfrm>
              <a:off x="3143" y="2858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5" name="Line 211"/>
            <p:cNvSpPr>
              <a:spLocks noChangeShapeType="1"/>
            </p:cNvSpPr>
            <p:nvPr/>
          </p:nvSpPr>
          <p:spPr bwMode="auto">
            <a:xfrm>
              <a:off x="3143" y="2885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6" name="Line 212"/>
            <p:cNvSpPr>
              <a:spLocks noChangeShapeType="1"/>
            </p:cNvSpPr>
            <p:nvPr/>
          </p:nvSpPr>
          <p:spPr bwMode="auto">
            <a:xfrm>
              <a:off x="3143" y="2909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7" name="Line 213"/>
            <p:cNvSpPr>
              <a:spLocks noChangeShapeType="1"/>
            </p:cNvSpPr>
            <p:nvPr/>
          </p:nvSpPr>
          <p:spPr bwMode="auto">
            <a:xfrm>
              <a:off x="3143" y="2933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8" name="Line 214"/>
            <p:cNvSpPr>
              <a:spLocks noChangeShapeType="1"/>
            </p:cNvSpPr>
            <p:nvPr/>
          </p:nvSpPr>
          <p:spPr bwMode="auto">
            <a:xfrm>
              <a:off x="3143" y="2957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9" name="Line 215"/>
            <p:cNvSpPr>
              <a:spLocks noChangeShapeType="1"/>
            </p:cNvSpPr>
            <p:nvPr/>
          </p:nvSpPr>
          <p:spPr bwMode="auto">
            <a:xfrm>
              <a:off x="3143" y="298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0" name="Line 216"/>
            <p:cNvSpPr>
              <a:spLocks noChangeShapeType="1"/>
            </p:cNvSpPr>
            <p:nvPr/>
          </p:nvSpPr>
          <p:spPr bwMode="auto">
            <a:xfrm>
              <a:off x="3143" y="3008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1" name="Line 217"/>
            <p:cNvSpPr>
              <a:spLocks noChangeShapeType="1"/>
            </p:cNvSpPr>
            <p:nvPr/>
          </p:nvSpPr>
          <p:spPr bwMode="auto">
            <a:xfrm>
              <a:off x="3143" y="3008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2" name="Line 218"/>
            <p:cNvSpPr>
              <a:spLocks noChangeShapeType="1"/>
            </p:cNvSpPr>
            <p:nvPr/>
          </p:nvSpPr>
          <p:spPr bwMode="auto">
            <a:xfrm>
              <a:off x="1600" y="3121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3" name="Line 219"/>
            <p:cNvSpPr>
              <a:spLocks noChangeShapeType="1"/>
            </p:cNvSpPr>
            <p:nvPr/>
          </p:nvSpPr>
          <p:spPr bwMode="auto">
            <a:xfrm>
              <a:off x="1600" y="3145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4" name="Line 220"/>
            <p:cNvSpPr>
              <a:spLocks noChangeShapeType="1"/>
            </p:cNvSpPr>
            <p:nvPr/>
          </p:nvSpPr>
          <p:spPr bwMode="auto">
            <a:xfrm>
              <a:off x="1600" y="3172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5" name="Line 221"/>
            <p:cNvSpPr>
              <a:spLocks noChangeShapeType="1"/>
            </p:cNvSpPr>
            <p:nvPr/>
          </p:nvSpPr>
          <p:spPr bwMode="auto">
            <a:xfrm>
              <a:off x="1600" y="3196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6" name="Line 222"/>
            <p:cNvSpPr>
              <a:spLocks noChangeShapeType="1"/>
            </p:cNvSpPr>
            <p:nvPr/>
          </p:nvSpPr>
          <p:spPr bwMode="auto">
            <a:xfrm>
              <a:off x="1600" y="3220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7" name="Line 223"/>
            <p:cNvSpPr>
              <a:spLocks noChangeShapeType="1"/>
            </p:cNvSpPr>
            <p:nvPr/>
          </p:nvSpPr>
          <p:spPr bwMode="auto">
            <a:xfrm>
              <a:off x="1600" y="3244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8" name="Line 224"/>
            <p:cNvSpPr>
              <a:spLocks noChangeShapeType="1"/>
            </p:cNvSpPr>
            <p:nvPr/>
          </p:nvSpPr>
          <p:spPr bwMode="auto">
            <a:xfrm>
              <a:off x="1600" y="3268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9" name="Line 225"/>
            <p:cNvSpPr>
              <a:spLocks noChangeShapeType="1"/>
            </p:cNvSpPr>
            <p:nvPr/>
          </p:nvSpPr>
          <p:spPr bwMode="auto">
            <a:xfrm>
              <a:off x="1600" y="3295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90" name="Line 226"/>
            <p:cNvSpPr>
              <a:spLocks noChangeShapeType="1"/>
            </p:cNvSpPr>
            <p:nvPr/>
          </p:nvSpPr>
          <p:spPr bwMode="auto">
            <a:xfrm>
              <a:off x="1600" y="3319"/>
              <a:ext cx="1" cy="1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91" name="Line 227"/>
            <p:cNvSpPr>
              <a:spLocks noChangeShapeType="1"/>
            </p:cNvSpPr>
            <p:nvPr/>
          </p:nvSpPr>
          <p:spPr bwMode="auto">
            <a:xfrm>
              <a:off x="1600" y="3343"/>
              <a:ext cx="1" cy="1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92" name="Line 228"/>
            <p:cNvSpPr>
              <a:spLocks noChangeShapeType="1"/>
            </p:cNvSpPr>
            <p:nvPr/>
          </p:nvSpPr>
          <p:spPr bwMode="auto">
            <a:xfrm flipH="1">
              <a:off x="4659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93" name="Line 229"/>
            <p:cNvSpPr>
              <a:spLocks noChangeShapeType="1"/>
            </p:cNvSpPr>
            <p:nvPr/>
          </p:nvSpPr>
          <p:spPr bwMode="auto">
            <a:xfrm flipH="1">
              <a:off x="4615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94" name="Line 230"/>
            <p:cNvSpPr>
              <a:spLocks noChangeShapeType="1"/>
            </p:cNvSpPr>
            <p:nvPr/>
          </p:nvSpPr>
          <p:spPr bwMode="auto">
            <a:xfrm flipH="1">
              <a:off x="4567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95" name="Line 231"/>
            <p:cNvSpPr>
              <a:spLocks noChangeShapeType="1"/>
            </p:cNvSpPr>
            <p:nvPr/>
          </p:nvSpPr>
          <p:spPr bwMode="auto">
            <a:xfrm flipH="1">
              <a:off x="4523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96" name="Line 232"/>
            <p:cNvSpPr>
              <a:spLocks noChangeShapeType="1"/>
            </p:cNvSpPr>
            <p:nvPr/>
          </p:nvSpPr>
          <p:spPr bwMode="auto">
            <a:xfrm flipH="1">
              <a:off x="4475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97" name="Line 233"/>
            <p:cNvSpPr>
              <a:spLocks noChangeShapeType="1"/>
            </p:cNvSpPr>
            <p:nvPr/>
          </p:nvSpPr>
          <p:spPr bwMode="auto">
            <a:xfrm flipH="1">
              <a:off x="4431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98" name="Line 234"/>
            <p:cNvSpPr>
              <a:spLocks noChangeShapeType="1"/>
            </p:cNvSpPr>
            <p:nvPr/>
          </p:nvSpPr>
          <p:spPr bwMode="auto">
            <a:xfrm flipH="1">
              <a:off x="4383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99" name="Line 235"/>
            <p:cNvSpPr>
              <a:spLocks noChangeShapeType="1"/>
            </p:cNvSpPr>
            <p:nvPr/>
          </p:nvSpPr>
          <p:spPr bwMode="auto">
            <a:xfrm flipH="1">
              <a:off x="4338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00" name="Line 236"/>
            <p:cNvSpPr>
              <a:spLocks noChangeShapeType="1"/>
            </p:cNvSpPr>
            <p:nvPr/>
          </p:nvSpPr>
          <p:spPr bwMode="auto">
            <a:xfrm flipH="1">
              <a:off x="4291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01" name="Line 237"/>
            <p:cNvSpPr>
              <a:spLocks noChangeShapeType="1"/>
            </p:cNvSpPr>
            <p:nvPr/>
          </p:nvSpPr>
          <p:spPr bwMode="auto">
            <a:xfrm flipH="1">
              <a:off x="4246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02" name="Line 238"/>
            <p:cNvSpPr>
              <a:spLocks noChangeShapeType="1"/>
            </p:cNvSpPr>
            <p:nvPr/>
          </p:nvSpPr>
          <p:spPr bwMode="auto">
            <a:xfrm flipH="1">
              <a:off x="4198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03" name="Line 239"/>
            <p:cNvSpPr>
              <a:spLocks noChangeShapeType="1"/>
            </p:cNvSpPr>
            <p:nvPr/>
          </p:nvSpPr>
          <p:spPr bwMode="auto">
            <a:xfrm flipH="1">
              <a:off x="4154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04" name="Line 240"/>
            <p:cNvSpPr>
              <a:spLocks noChangeShapeType="1"/>
            </p:cNvSpPr>
            <p:nvPr/>
          </p:nvSpPr>
          <p:spPr bwMode="auto">
            <a:xfrm flipH="1">
              <a:off x="4106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05" name="Line 241"/>
            <p:cNvSpPr>
              <a:spLocks noChangeShapeType="1"/>
            </p:cNvSpPr>
            <p:nvPr/>
          </p:nvSpPr>
          <p:spPr bwMode="auto">
            <a:xfrm flipH="1">
              <a:off x="4062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06" name="Line 242"/>
            <p:cNvSpPr>
              <a:spLocks noChangeShapeType="1"/>
            </p:cNvSpPr>
            <p:nvPr/>
          </p:nvSpPr>
          <p:spPr bwMode="auto">
            <a:xfrm flipH="1">
              <a:off x="4014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07" name="Line 243"/>
            <p:cNvSpPr>
              <a:spLocks noChangeShapeType="1"/>
            </p:cNvSpPr>
            <p:nvPr/>
          </p:nvSpPr>
          <p:spPr bwMode="auto">
            <a:xfrm flipH="1">
              <a:off x="3970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08" name="Line 244"/>
            <p:cNvSpPr>
              <a:spLocks noChangeShapeType="1"/>
            </p:cNvSpPr>
            <p:nvPr/>
          </p:nvSpPr>
          <p:spPr bwMode="auto">
            <a:xfrm flipH="1">
              <a:off x="3922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09" name="Line 245"/>
            <p:cNvSpPr>
              <a:spLocks noChangeShapeType="1"/>
            </p:cNvSpPr>
            <p:nvPr/>
          </p:nvSpPr>
          <p:spPr bwMode="auto">
            <a:xfrm flipH="1">
              <a:off x="3874" y="1461"/>
              <a:ext cx="34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10" name="Line 246"/>
            <p:cNvSpPr>
              <a:spLocks noChangeShapeType="1"/>
            </p:cNvSpPr>
            <p:nvPr/>
          </p:nvSpPr>
          <p:spPr bwMode="auto">
            <a:xfrm flipH="1">
              <a:off x="3830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11" name="Line 247"/>
            <p:cNvSpPr>
              <a:spLocks noChangeShapeType="1"/>
            </p:cNvSpPr>
            <p:nvPr/>
          </p:nvSpPr>
          <p:spPr bwMode="auto">
            <a:xfrm flipH="1">
              <a:off x="3782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12" name="Line 248"/>
            <p:cNvSpPr>
              <a:spLocks noChangeShapeType="1"/>
            </p:cNvSpPr>
            <p:nvPr/>
          </p:nvSpPr>
          <p:spPr bwMode="auto">
            <a:xfrm flipH="1">
              <a:off x="3738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13" name="Line 249"/>
            <p:cNvSpPr>
              <a:spLocks noChangeShapeType="1"/>
            </p:cNvSpPr>
            <p:nvPr/>
          </p:nvSpPr>
          <p:spPr bwMode="auto">
            <a:xfrm flipH="1">
              <a:off x="3690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14" name="Line 250"/>
            <p:cNvSpPr>
              <a:spLocks noChangeShapeType="1"/>
            </p:cNvSpPr>
            <p:nvPr/>
          </p:nvSpPr>
          <p:spPr bwMode="auto">
            <a:xfrm flipH="1">
              <a:off x="3645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15" name="Line 251"/>
            <p:cNvSpPr>
              <a:spLocks noChangeShapeType="1"/>
            </p:cNvSpPr>
            <p:nvPr/>
          </p:nvSpPr>
          <p:spPr bwMode="auto">
            <a:xfrm flipH="1">
              <a:off x="3598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16" name="Line 252"/>
            <p:cNvSpPr>
              <a:spLocks noChangeShapeType="1"/>
            </p:cNvSpPr>
            <p:nvPr/>
          </p:nvSpPr>
          <p:spPr bwMode="auto">
            <a:xfrm flipH="1">
              <a:off x="3553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17" name="Line 253"/>
            <p:cNvSpPr>
              <a:spLocks noChangeShapeType="1"/>
            </p:cNvSpPr>
            <p:nvPr/>
          </p:nvSpPr>
          <p:spPr bwMode="auto">
            <a:xfrm flipH="1">
              <a:off x="3505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18" name="Line 254"/>
            <p:cNvSpPr>
              <a:spLocks noChangeShapeType="1"/>
            </p:cNvSpPr>
            <p:nvPr/>
          </p:nvSpPr>
          <p:spPr bwMode="auto">
            <a:xfrm flipH="1">
              <a:off x="3461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19" name="Line 255"/>
            <p:cNvSpPr>
              <a:spLocks noChangeShapeType="1"/>
            </p:cNvSpPr>
            <p:nvPr/>
          </p:nvSpPr>
          <p:spPr bwMode="auto">
            <a:xfrm flipH="1">
              <a:off x="3413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20" name="Line 256"/>
            <p:cNvSpPr>
              <a:spLocks noChangeShapeType="1"/>
            </p:cNvSpPr>
            <p:nvPr/>
          </p:nvSpPr>
          <p:spPr bwMode="auto">
            <a:xfrm flipH="1">
              <a:off x="3369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21" name="Line 257"/>
            <p:cNvSpPr>
              <a:spLocks noChangeShapeType="1"/>
            </p:cNvSpPr>
            <p:nvPr/>
          </p:nvSpPr>
          <p:spPr bwMode="auto">
            <a:xfrm flipH="1">
              <a:off x="3321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22" name="Line 258"/>
            <p:cNvSpPr>
              <a:spLocks noChangeShapeType="1"/>
            </p:cNvSpPr>
            <p:nvPr/>
          </p:nvSpPr>
          <p:spPr bwMode="auto">
            <a:xfrm flipH="1">
              <a:off x="3277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23" name="Line 259"/>
            <p:cNvSpPr>
              <a:spLocks noChangeShapeType="1"/>
            </p:cNvSpPr>
            <p:nvPr/>
          </p:nvSpPr>
          <p:spPr bwMode="auto">
            <a:xfrm flipH="1">
              <a:off x="3229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24" name="Line 260"/>
            <p:cNvSpPr>
              <a:spLocks noChangeShapeType="1"/>
            </p:cNvSpPr>
            <p:nvPr/>
          </p:nvSpPr>
          <p:spPr bwMode="auto">
            <a:xfrm flipH="1">
              <a:off x="3184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25" name="Line 261"/>
            <p:cNvSpPr>
              <a:spLocks noChangeShapeType="1"/>
            </p:cNvSpPr>
            <p:nvPr/>
          </p:nvSpPr>
          <p:spPr bwMode="auto">
            <a:xfrm flipH="1">
              <a:off x="3137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26" name="Line 262"/>
            <p:cNvSpPr>
              <a:spLocks noChangeShapeType="1"/>
            </p:cNvSpPr>
            <p:nvPr/>
          </p:nvSpPr>
          <p:spPr bwMode="auto">
            <a:xfrm flipH="1">
              <a:off x="3092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27" name="Line 263"/>
            <p:cNvSpPr>
              <a:spLocks noChangeShapeType="1"/>
            </p:cNvSpPr>
            <p:nvPr/>
          </p:nvSpPr>
          <p:spPr bwMode="auto">
            <a:xfrm flipH="1">
              <a:off x="3044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28" name="Line 264"/>
            <p:cNvSpPr>
              <a:spLocks noChangeShapeType="1"/>
            </p:cNvSpPr>
            <p:nvPr/>
          </p:nvSpPr>
          <p:spPr bwMode="auto">
            <a:xfrm flipH="1">
              <a:off x="3000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29" name="Line 265"/>
            <p:cNvSpPr>
              <a:spLocks noChangeShapeType="1"/>
            </p:cNvSpPr>
            <p:nvPr/>
          </p:nvSpPr>
          <p:spPr bwMode="auto">
            <a:xfrm flipH="1">
              <a:off x="2952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30" name="Line 266"/>
            <p:cNvSpPr>
              <a:spLocks noChangeShapeType="1"/>
            </p:cNvSpPr>
            <p:nvPr/>
          </p:nvSpPr>
          <p:spPr bwMode="auto">
            <a:xfrm flipH="1">
              <a:off x="2908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31" name="Line 267"/>
            <p:cNvSpPr>
              <a:spLocks noChangeShapeType="1"/>
            </p:cNvSpPr>
            <p:nvPr/>
          </p:nvSpPr>
          <p:spPr bwMode="auto">
            <a:xfrm flipH="1">
              <a:off x="2860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32" name="Line 268"/>
            <p:cNvSpPr>
              <a:spLocks noChangeShapeType="1"/>
            </p:cNvSpPr>
            <p:nvPr/>
          </p:nvSpPr>
          <p:spPr bwMode="auto">
            <a:xfrm flipH="1">
              <a:off x="2816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33" name="Line 269"/>
            <p:cNvSpPr>
              <a:spLocks noChangeShapeType="1"/>
            </p:cNvSpPr>
            <p:nvPr/>
          </p:nvSpPr>
          <p:spPr bwMode="auto">
            <a:xfrm flipH="1">
              <a:off x="2768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34" name="Line 270"/>
            <p:cNvSpPr>
              <a:spLocks noChangeShapeType="1"/>
            </p:cNvSpPr>
            <p:nvPr/>
          </p:nvSpPr>
          <p:spPr bwMode="auto">
            <a:xfrm flipH="1">
              <a:off x="2724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35" name="Line 271"/>
            <p:cNvSpPr>
              <a:spLocks noChangeShapeType="1"/>
            </p:cNvSpPr>
            <p:nvPr/>
          </p:nvSpPr>
          <p:spPr bwMode="auto">
            <a:xfrm flipH="1">
              <a:off x="2676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36" name="Line 272"/>
            <p:cNvSpPr>
              <a:spLocks noChangeShapeType="1"/>
            </p:cNvSpPr>
            <p:nvPr/>
          </p:nvSpPr>
          <p:spPr bwMode="auto">
            <a:xfrm flipH="1">
              <a:off x="2631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37" name="Line 273"/>
            <p:cNvSpPr>
              <a:spLocks noChangeShapeType="1"/>
            </p:cNvSpPr>
            <p:nvPr/>
          </p:nvSpPr>
          <p:spPr bwMode="auto">
            <a:xfrm flipH="1">
              <a:off x="2584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38" name="Line 274"/>
            <p:cNvSpPr>
              <a:spLocks noChangeShapeType="1"/>
            </p:cNvSpPr>
            <p:nvPr/>
          </p:nvSpPr>
          <p:spPr bwMode="auto">
            <a:xfrm flipH="1">
              <a:off x="2539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39" name="Line 275"/>
            <p:cNvSpPr>
              <a:spLocks noChangeShapeType="1"/>
            </p:cNvSpPr>
            <p:nvPr/>
          </p:nvSpPr>
          <p:spPr bwMode="auto">
            <a:xfrm flipH="1">
              <a:off x="2491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40" name="Line 276"/>
            <p:cNvSpPr>
              <a:spLocks noChangeShapeType="1"/>
            </p:cNvSpPr>
            <p:nvPr/>
          </p:nvSpPr>
          <p:spPr bwMode="auto">
            <a:xfrm flipH="1">
              <a:off x="2447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41" name="Line 277"/>
            <p:cNvSpPr>
              <a:spLocks noChangeShapeType="1"/>
            </p:cNvSpPr>
            <p:nvPr/>
          </p:nvSpPr>
          <p:spPr bwMode="auto">
            <a:xfrm flipH="1">
              <a:off x="2399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42" name="Line 278"/>
            <p:cNvSpPr>
              <a:spLocks noChangeShapeType="1"/>
            </p:cNvSpPr>
            <p:nvPr/>
          </p:nvSpPr>
          <p:spPr bwMode="auto">
            <a:xfrm flipH="1">
              <a:off x="2355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43" name="Line 279"/>
            <p:cNvSpPr>
              <a:spLocks noChangeShapeType="1"/>
            </p:cNvSpPr>
            <p:nvPr/>
          </p:nvSpPr>
          <p:spPr bwMode="auto">
            <a:xfrm flipH="1">
              <a:off x="2307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44" name="Line 280"/>
            <p:cNvSpPr>
              <a:spLocks noChangeShapeType="1"/>
            </p:cNvSpPr>
            <p:nvPr/>
          </p:nvSpPr>
          <p:spPr bwMode="auto">
            <a:xfrm flipH="1">
              <a:off x="2263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45" name="Line 281"/>
            <p:cNvSpPr>
              <a:spLocks noChangeShapeType="1"/>
            </p:cNvSpPr>
            <p:nvPr/>
          </p:nvSpPr>
          <p:spPr bwMode="auto">
            <a:xfrm flipH="1">
              <a:off x="2215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46" name="Line 282"/>
            <p:cNvSpPr>
              <a:spLocks noChangeShapeType="1"/>
            </p:cNvSpPr>
            <p:nvPr/>
          </p:nvSpPr>
          <p:spPr bwMode="auto">
            <a:xfrm flipH="1">
              <a:off x="2171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47" name="Line 283"/>
            <p:cNvSpPr>
              <a:spLocks noChangeShapeType="1"/>
            </p:cNvSpPr>
            <p:nvPr/>
          </p:nvSpPr>
          <p:spPr bwMode="auto">
            <a:xfrm flipH="1">
              <a:off x="2123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48" name="Line 284"/>
            <p:cNvSpPr>
              <a:spLocks noChangeShapeType="1"/>
            </p:cNvSpPr>
            <p:nvPr/>
          </p:nvSpPr>
          <p:spPr bwMode="auto">
            <a:xfrm flipH="1">
              <a:off x="2078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49" name="Line 285"/>
            <p:cNvSpPr>
              <a:spLocks noChangeShapeType="1"/>
            </p:cNvSpPr>
            <p:nvPr/>
          </p:nvSpPr>
          <p:spPr bwMode="auto">
            <a:xfrm flipH="1">
              <a:off x="2031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50" name="Line 286"/>
            <p:cNvSpPr>
              <a:spLocks noChangeShapeType="1"/>
            </p:cNvSpPr>
            <p:nvPr/>
          </p:nvSpPr>
          <p:spPr bwMode="auto">
            <a:xfrm flipH="1">
              <a:off x="1986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51" name="Line 287"/>
            <p:cNvSpPr>
              <a:spLocks noChangeShapeType="1"/>
            </p:cNvSpPr>
            <p:nvPr/>
          </p:nvSpPr>
          <p:spPr bwMode="auto">
            <a:xfrm flipH="1">
              <a:off x="1938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52" name="Line 288"/>
            <p:cNvSpPr>
              <a:spLocks noChangeShapeType="1"/>
            </p:cNvSpPr>
            <p:nvPr/>
          </p:nvSpPr>
          <p:spPr bwMode="auto">
            <a:xfrm flipH="1">
              <a:off x="1894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53" name="Line 289"/>
            <p:cNvSpPr>
              <a:spLocks noChangeShapeType="1"/>
            </p:cNvSpPr>
            <p:nvPr/>
          </p:nvSpPr>
          <p:spPr bwMode="auto">
            <a:xfrm flipH="1">
              <a:off x="1846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54" name="Line 290"/>
            <p:cNvSpPr>
              <a:spLocks noChangeShapeType="1"/>
            </p:cNvSpPr>
            <p:nvPr/>
          </p:nvSpPr>
          <p:spPr bwMode="auto">
            <a:xfrm flipH="1">
              <a:off x="1802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55" name="Line 291"/>
            <p:cNvSpPr>
              <a:spLocks noChangeShapeType="1"/>
            </p:cNvSpPr>
            <p:nvPr/>
          </p:nvSpPr>
          <p:spPr bwMode="auto">
            <a:xfrm flipH="1">
              <a:off x="1754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56" name="Line 292"/>
            <p:cNvSpPr>
              <a:spLocks noChangeShapeType="1"/>
            </p:cNvSpPr>
            <p:nvPr/>
          </p:nvSpPr>
          <p:spPr bwMode="auto">
            <a:xfrm flipH="1">
              <a:off x="1710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57" name="Line 293"/>
            <p:cNvSpPr>
              <a:spLocks noChangeShapeType="1"/>
            </p:cNvSpPr>
            <p:nvPr/>
          </p:nvSpPr>
          <p:spPr bwMode="auto">
            <a:xfrm flipH="1">
              <a:off x="1662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58" name="Line 294"/>
            <p:cNvSpPr>
              <a:spLocks noChangeShapeType="1"/>
            </p:cNvSpPr>
            <p:nvPr/>
          </p:nvSpPr>
          <p:spPr bwMode="auto">
            <a:xfrm flipH="1">
              <a:off x="1617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59" name="Line 295"/>
            <p:cNvSpPr>
              <a:spLocks noChangeShapeType="1"/>
            </p:cNvSpPr>
            <p:nvPr/>
          </p:nvSpPr>
          <p:spPr bwMode="auto">
            <a:xfrm flipH="1">
              <a:off x="1570" y="1461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60" name="Line 296"/>
            <p:cNvSpPr>
              <a:spLocks noChangeShapeType="1"/>
            </p:cNvSpPr>
            <p:nvPr/>
          </p:nvSpPr>
          <p:spPr bwMode="auto">
            <a:xfrm flipH="1">
              <a:off x="1525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61" name="Line 297"/>
            <p:cNvSpPr>
              <a:spLocks noChangeShapeType="1"/>
            </p:cNvSpPr>
            <p:nvPr/>
          </p:nvSpPr>
          <p:spPr bwMode="auto">
            <a:xfrm flipH="1">
              <a:off x="1477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62" name="Line 298"/>
            <p:cNvSpPr>
              <a:spLocks noChangeShapeType="1"/>
            </p:cNvSpPr>
            <p:nvPr/>
          </p:nvSpPr>
          <p:spPr bwMode="auto">
            <a:xfrm flipH="1">
              <a:off x="1433" y="1461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63" name="Line 299"/>
            <p:cNvSpPr>
              <a:spLocks noChangeShapeType="1"/>
            </p:cNvSpPr>
            <p:nvPr/>
          </p:nvSpPr>
          <p:spPr bwMode="auto">
            <a:xfrm flipH="1">
              <a:off x="1413" y="1461"/>
              <a:ext cx="3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64" name="Line 300"/>
            <p:cNvSpPr>
              <a:spLocks noChangeShapeType="1"/>
            </p:cNvSpPr>
            <p:nvPr/>
          </p:nvSpPr>
          <p:spPr bwMode="auto">
            <a:xfrm flipH="1">
              <a:off x="1413" y="1461"/>
              <a:ext cx="3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65" name="Line 301"/>
            <p:cNvSpPr>
              <a:spLocks noChangeShapeType="1"/>
            </p:cNvSpPr>
            <p:nvPr/>
          </p:nvSpPr>
          <p:spPr bwMode="auto">
            <a:xfrm flipH="1">
              <a:off x="4137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66" name="Line 302"/>
            <p:cNvSpPr>
              <a:spLocks noChangeShapeType="1"/>
            </p:cNvSpPr>
            <p:nvPr/>
          </p:nvSpPr>
          <p:spPr bwMode="auto">
            <a:xfrm flipH="1">
              <a:off x="4089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67" name="Line 303"/>
            <p:cNvSpPr>
              <a:spLocks noChangeShapeType="1"/>
            </p:cNvSpPr>
            <p:nvPr/>
          </p:nvSpPr>
          <p:spPr bwMode="auto">
            <a:xfrm flipH="1">
              <a:off x="4045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68" name="Line 304"/>
            <p:cNvSpPr>
              <a:spLocks noChangeShapeType="1"/>
            </p:cNvSpPr>
            <p:nvPr/>
          </p:nvSpPr>
          <p:spPr bwMode="auto">
            <a:xfrm flipH="1">
              <a:off x="3997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69" name="Line 305"/>
            <p:cNvSpPr>
              <a:spLocks noChangeShapeType="1"/>
            </p:cNvSpPr>
            <p:nvPr/>
          </p:nvSpPr>
          <p:spPr bwMode="auto">
            <a:xfrm flipH="1">
              <a:off x="3953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0" name="Line 306"/>
            <p:cNvSpPr>
              <a:spLocks noChangeShapeType="1"/>
            </p:cNvSpPr>
            <p:nvPr/>
          </p:nvSpPr>
          <p:spPr bwMode="auto">
            <a:xfrm flipH="1">
              <a:off x="3905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1" name="Line 307"/>
            <p:cNvSpPr>
              <a:spLocks noChangeShapeType="1"/>
            </p:cNvSpPr>
            <p:nvPr/>
          </p:nvSpPr>
          <p:spPr bwMode="auto">
            <a:xfrm flipH="1">
              <a:off x="3860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2" name="Line 308"/>
            <p:cNvSpPr>
              <a:spLocks noChangeShapeType="1"/>
            </p:cNvSpPr>
            <p:nvPr/>
          </p:nvSpPr>
          <p:spPr bwMode="auto">
            <a:xfrm flipH="1">
              <a:off x="3813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3" name="Line 309"/>
            <p:cNvSpPr>
              <a:spLocks noChangeShapeType="1"/>
            </p:cNvSpPr>
            <p:nvPr/>
          </p:nvSpPr>
          <p:spPr bwMode="auto">
            <a:xfrm flipH="1">
              <a:off x="3768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4" name="Line 310"/>
            <p:cNvSpPr>
              <a:spLocks noChangeShapeType="1"/>
            </p:cNvSpPr>
            <p:nvPr/>
          </p:nvSpPr>
          <p:spPr bwMode="auto">
            <a:xfrm flipH="1">
              <a:off x="3720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5" name="Line 311"/>
            <p:cNvSpPr>
              <a:spLocks noChangeShapeType="1"/>
            </p:cNvSpPr>
            <p:nvPr/>
          </p:nvSpPr>
          <p:spPr bwMode="auto">
            <a:xfrm flipH="1">
              <a:off x="3676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6" name="Line 312"/>
            <p:cNvSpPr>
              <a:spLocks noChangeShapeType="1"/>
            </p:cNvSpPr>
            <p:nvPr/>
          </p:nvSpPr>
          <p:spPr bwMode="auto">
            <a:xfrm flipH="1">
              <a:off x="3628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7" name="Line 313"/>
            <p:cNvSpPr>
              <a:spLocks noChangeShapeType="1"/>
            </p:cNvSpPr>
            <p:nvPr/>
          </p:nvSpPr>
          <p:spPr bwMode="auto">
            <a:xfrm flipH="1">
              <a:off x="3584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8" name="Line 314"/>
            <p:cNvSpPr>
              <a:spLocks noChangeShapeType="1"/>
            </p:cNvSpPr>
            <p:nvPr/>
          </p:nvSpPr>
          <p:spPr bwMode="auto">
            <a:xfrm flipH="1">
              <a:off x="3536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9" name="Line 315"/>
            <p:cNvSpPr>
              <a:spLocks noChangeShapeType="1"/>
            </p:cNvSpPr>
            <p:nvPr/>
          </p:nvSpPr>
          <p:spPr bwMode="auto">
            <a:xfrm flipH="1">
              <a:off x="3492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80" name="Line 316"/>
            <p:cNvSpPr>
              <a:spLocks noChangeShapeType="1"/>
            </p:cNvSpPr>
            <p:nvPr/>
          </p:nvSpPr>
          <p:spPr bwMode="auto">
            <a:xfrm flipH="1">
              <a:off x="3444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81" name="Line 317"/>
            <p:cNvSpPr>
              <a:spLocks noChangeShapeType="1"/>
            </p:cNvSpPr>
            <p:nvPr/>
          </p:nvSpPr>
          <p:spPr bwMode="auto">
            <a:xfrm flipH="1">
              <a:off x="3400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82" name="Line 318"/>
            <p:cNvSpPr>
              <a:spLocks noChangeShapeType="1"/>
            </p:cNvSpPr>
            <p:nvPr/>
          </p:nvSpPr>
          <p:spPr bwMode="auto">
            <a:xfrm flipH="1">
              <a:off x="3352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83" name="Line 319"/>
            <p:cNvSpPr>
              <a:spLocks noChangeShapeType="1"/>
            </p:cNvSpPr>
            <p:nvPr/>
          </p:nvSpPr>
          <p:spPr bwMode="auto">
            <a:xfrm flipH="1">
              <a:off x="3307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84" name="Line 320"/>
            <p:cNvSpPr>
              <a:spLocks noChangeShapeType="1"/>
            </p:cNvSpPr>
            <p:nvPr/>
          </p:nvSpPr>
          <p:spPr bwMode="auto">
            <a:xfrm flipH="1">
              <a:off x="3260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85" name="Line 321"/>
            <p:cNvSpPr>
              <a:spLocks noChangeShapeType="1"/>
            </p:cNvSpPr>
            <p:nvPr/>
          </p:nvSpPr>
          <p:spPr bwMode="auto">
            <a:xfrm flipH="1">
              <a:off x="3215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86" name="Line 322"/>
            <p:cNvSpPr>
              <a:spLocks noChangeShapeType="1"/>
            </p:cNvSpPr>
            <p:nvPr/>
          </p:nvSpPr>
          <p:spPr bwMode="auto">
            <a:xfrm flipH="1">
              <a:off x="3167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87" name="Line 323"/>
            <p:cNvSpPr>
              <a:spLocks noChangeShapeType="1"/>
            </p:cNvSpPr>
            <p:nvPr/>
          </p:nvSpPr>
          <p:spPr bwMode="auto">
            <a:xfrm flipH="1">
              <a:off x="3123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88" name="Line 324"/>
            <p:cNvSpPr>
              <a:spLocks noChangeShapeType="1"/>
            </p:cNvSpPr>
            <p:nvPr/>
          </p:nvSpPr>
          <p:spPr bwMode="auto">
            <a:xfrm flipH="1">
              <a:off x="3075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89" name="Line 325"/>
            <p:cNvSpPr>
              <a:spLocks noChangeShapeType="1"/>
            </p:cNvSpPr>
            <p:nvPr/>
          </p:nvSpPr>
          <p:spPr bwMode="auto">
            <a:xfrm flipH="1">
              <a:off x="3031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90" name="Line 326"/>
            <p:cNvSpPr>
              <a:spLocks noChangeShapeType="1"/>
            </p:cNvSpPr>
            <p:nvPr/>
          </p:nvSpPr>
          <p:spPr bwMode="auto">
            <a:xfrm flipH="1">
              <a:off x="2983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91" name="Line 327"/>
            <p:cNvSpPr>
              <a:spLocks noChangeShapeType="1"/>
            </p:cNvSpPr>
            <p:nvPr/>
          </p:nvSpPr>
          <p:spPr bwMode="auto">
            <a:xfrm flipH="1">
              <a:off x="2939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92" name="Line 328"/>
            <p:cNvSpPr>
              <a:spLocks noChangeShapeType="1"/>
            </p:cNvSpPr>
            <p:nvPr/>
          </p:nvSpPr>
          <p:spPr bwMode="auto">
            <a:xfrm flipH="1">
              <a:off x="2891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93" name="Line 329"/>
            <p:cNvSpPr>
              <a:spLocks noChangeShapeType="1"/>
            </p:cNvSpPr>
            <p:nvPr/>
          </p:nvSpPr>
          <p:spPr bwMode="auto">
            <a:xfrm flipH="1">
              <a:off x="2846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94" name="Line 330"/>
            <p:cNvSpPr>
              <a:spLocks noChangeShapeType="1"/>
            </p:cNvSpPr>
            <p:nvPr/>
          </p:nvSpPr>
          <p:spPr bwMode="auto">
            <a:xfrm flipH="1">
              <a:off x="2799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95" name="Line 331"/>
            <p:cNvSpPr>
              <a:spLocks noChangeShapeType="1"/>
            </p:cNvSpPr>
            <p:nvPr/>
          </p:nvSpPr>
          <p:spPr bwMode="auto">
            <a:xfrm flipH="1">
              <a:off x="2754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96" name="Line 332"/>
            <p:cNvSpPr>
              <a:spLocks noChangeShapeType="1"/>
            </p:cNvSpPr>
            <p:nvPr/>
          </p:nvSpPr>
          <p:spPr bwMode="auto">
            <a:xfrm flipH="1">
              <a:off x="2707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97" name="Line 333"/>
            <p:cNvSpPr>
              <a:spLocks noChangeShapeType="1"/>
            </p:cNvSpPr>
            <p:nvPr/>
          </p:nvSpPr>
          <p:spPr bwMode="auto">
            <a:xfrm flipH="1">
              <a:off x="2662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98" name="Line 334"/>
            <p:cNvSpPr>
              <a:spLocks noChangeShapeType="1"/>
            </p:cNvSpPr>
            <p:nvPr/>
          </p:nvSpPr>
          <p:spPr bwMode="auto">
            <a:xfrm flipH="1">
              <a:off x="2614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99" name="Line 335"/>
            <p:cNvSpPr>
              <a:spLocks noChangeShapeType="1"/>
            </p:cNvSpPr>
            <p:nvPr/>
          </p:nvSpPr>
          <p:spPr bwMode="auto">
            <a:xfrm flipH="1">
              <a:off x="2570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00" name="Line 336"/>
            <p:cNvSpPr>
              <a:spLocks noChangeShapeType="1"/>
            </p:cNvSpPr>
            <p:nvPr/>
          </p:nvSpPr>
          <p:spPr bwMode="auto">
            <a:xfrm flipH="1">
              <a:off x="2522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01" name="Line 337"/>
            <p:cNvSpPr>
              <a:spLocks noChangeShapeType="1"/>
            </p:cNvSpPr>
            <p:nvPr/>
          </p:nvSpPr>
          <p:spPr bwMode="auto">
            <a:xfrm flipH="1">
              <a:off x="2478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02" name="Line 338"/>
            <p:cNvSpPr>
              <a:spLocks noChangeShapeType="1"/>
            </p:cNvSpPr>
            <p:nvPr/>
          </p:nvSpPr>
          <p:spPr bwMode="auto">
            <a:xfrm flipH="1">
              <a:off x="2430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03" name="Line 339"/>
            <p:cNvSpPr>
              <a:spLocks noChangeShapeType="1"/>
            </p:cNvSpPr>
            <p:nvPr/>
          </p:nvSpPr>
          <p:spPr bwMode="auto">
            <a:xfrm flipH="1">
              <a:off x="2386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04" name="Line 340"/>
            <p:cNvSpPr>
              <a:spLocks noChangeShapeType="1"/>
            </p:cNvSpPr>
            <p:nvPr/>
          </p:nvSpPr>
          <p:spPr bwMode="auto">
            <a:xfrm flipH="1">
              <a:off x="2338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05" name="Line 341"/>
            <p:cNvSpPr>
              <a:spLocks noChangeShapeType="1"/>
            </p:cNvSpPr>
            <p:nvPr/>
          </p:nvSpPr>
          <p:spPr bwMode="auto">
            <a:xfrm flipH="1">
              <a:off x="2293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06" name="Line 342"/>
            <p:cNvSpPr>
              <a:spLocks noChangeShapeType="1"/>
            </p:cNvSpPr>
            <p:nvPr/>
          </p:nvSpPr>
          <p:spPr bwMode="auto">
            <a:xfrm flipH="1">
              <a:off x="2246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07" name="Line 343"/>
            <p:cNvSpPr>
              <a:spLocks noChangeShapeType="1"/>
            </p:cNvSpPr>
            <p:nvPr/>
          </p:nvSpPr>
          <p:spPr bwMode="auto">
            <a:xfrm flipH="1">
              <a:off x="2198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08" name="Line 344"/>
            <p:cNvSpPr>
              <a:spLocks noChangeShapeType="1"/>
            </p:cNvSpPr>
            <p:nvPr/>
          </p:nvSpPr>
          <p:spPr bwMode="auto">
            <a:xfrm flipH="1">
              <a:off x="2153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09" name="Line 345"/>
            <p:cNvSpPr>
              <a:spLocks noChangeShapeType="1"/>
            </p:cNvSpPr>
            <p:nvPr/>
          </p:nvSpPr>
          <p:spPr bwMode="auto">
            <a:xfrm flipH="1">
              <a:off x="2106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10" name="Line 346"/>
            <p:cNvSpPr>
              <a:spLocks noChangeShapeType="1"/>
            </p:cNvSpPr>
            <p:nvPr/>
          </p:nvSpPr>
          <p:spPr bwMode="auto">
            <a:xfrm flipH="1">
              <a:off x="2061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11" name="Line 347"/>
            <p:cNvSpPr>
              <a:spLocks noChangeShapeType="1"/>
            </p:cNvSpPr>
            <p:nvPr/>
          </p:nvSpPr>
          <p:spPr bwMode="auto">
            <a:xfrm flipH="1">
              <a:off x="2013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12" name="Line 348"/>
            <p:cNvSpPr>
              <a:spLocks noChangeShapeType="1"/>
            </p:cNvSpPr>
            <p:nvPr/>
          </p:nvSpPr>
          <p:spPr bwMode="auto">
            <a:xfrm flipH="1">
              <a:off x="1969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13" name="Line 349"/>
            <p:cNvSpPr>
              <a:spLocks noChangeShapeType="1"/>
            </p:cNvSpPr>
            <p:nvPr/>
          </p:nvSpPr>
          <p:spPr bwMode="auto">
            <a:xfrm flipH="1">
              <a:off x="1921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14" name="Line 350"/>
            <p:cNvSpPr>
              <a:spLocks noChangeShapeType="1"/>
            </p:cNvSpPr>
            <p:nvPr/>
          </p:nvSpPr>
          <p:spPr bwMode="auto">
            <a:xfrm flipH="1">
              <a:off x="1877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15" name="Line 351"/>
            <p:cNvSpPr>
              <a:spLocks noChangeShapeType="1"/>
            </p:cNvSpPr>
            <p:nvPr/>
          </p:nvSpPr>
          <p:spPr bwMode="auto">
            <a:xfrm flipH="1">
              <a:off x="1829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16" name="Line 352"/>
            <p:cNvSpPr>
              <a:spLocks noChangeShapeType="1"/>
            </p:cNvSpPr>
            <p:nvPr/>
          </p:nvSpPr>
          <p:spPr bwMode="auto">
            <a:xfrm flipH="1">
              <a:off x="1785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17" name="Line 353"/>
            <p:cNvSpPr>
              <a:spLocks noChangeShapeType="1"/>
            </p:cNvSpPr>
            <p:nvPr/>
          </p:nvSpPr>
          <p:spPr bwMode="auto">
            <a:xfrm flipH="1">
              <a:off x="1737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18" name="Line 354"/>
            <p:cNvSpPr>
              <a:spLocks noChangeShapeType="1"/>
            </p:cNvSpPr>
            <p:nvPr/>
          </p:nvSpPr>
          <p:spPr bwMode="auto">
            <a:xfrm flipH="1">
              <a:off x="1693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19" name="Line 355"/>
            <p:cNvSpPr>
              <a:spLocks noChangeShapeType="1"/>
            </p:cNvSpPr>
            <p:nvPr/>
          </p:nvSpPr>
          <p:spPr bwMode="auto">
            <a:xfrm flipH="1">
              <a:off x="1645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20" name="Line 356"/>
            <p:cNvSpPr>
              <a:spLocks noChangeShapeType="1"/>
            </p:cNvSpPr>
            <p:nvPr/>
          </p:nvSpPr>
          <p:spPr bwMode="auto">
            <a:xfrm flipH="1">
              <a:off x="1600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21" name="Line 357"/>
            <p:cNvSpPr>
              <a:spLocks noChangeShapeType="1"/>
            </p:cNvSpPr>
            <p:nvPr/>
          </p:nvSpPr>
          <p:spPr bwMode="auto">
            <a:xfrm flipH="1">
              <a:off x="1553" y="1614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22" name="Line 358"/>
            <p:cNvSpPr>
              <a:spLocks noChangeShapeType="1"/>
            </p:cNvSpPr>
            <p:nvPr/>
          </p:nvSpPr>
          <p:spPr bwMode="auto">
            <a:xfrm flipH="1">
              <a:off x="1508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23" name="Line 359"/>
            <p:cNvSpPr>
              <a:spLocks noChangeShapeType="1"/>
            </p:cNvSpPr>
            <p:nvPr/>
          </p:nvSpPr>
          <p:spPr bwMode="auto">
            <a:xfrm flipH="1">
              <a:off x="1460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24" name="Line 360"/>
            <p:cNvSpPr>
              <a:spLocks noChangeShapeType="1"/>
            </p:cNvSpPr>
            <p:nvPr/>
          </p:nvSpPr>
          <p:spPr bwMode="auto">
            <a:xfrm flipH="1">
              <a:off x="1416" y="1614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25" name="Line 361"/>
            <p:cNvSpPr>
              <a:spLocks noChangeShapeType="1"/>
            </p:cNvSpPr>
            <p:nvPr/>
          </p:nvSpPr>
          <p:spPr bwMode="auto">
            <a:xfrm flipH="1">
              <a:off x="3625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26" name="Line 362"/>
            <p:cNvSpPr>
              <a:spLocks noChangeShapeType="1"/>
            </p:cNvSpPr>
            <p:nvPr/>
          </p:nvSpPr>
          <p:spPr bwMode="auto">
            <a:xfrm flipH="1">
              <a:off x="3580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27" name="Line 363"/>
            <p:cNvSpPr>
              <a:spLocks noChangeShapeType="1"/>
            </p:cNvSpPr>
            <p:nvPr/>
          </p:nvSpPr>
          <p:spPr bwMode="auto">
            <a:xfrm flipH="1">
              <a:off x="3533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28" name="Line 364"/>
            <p:cNvSpPr>
              <a:spLocks noChangeShapeType="1"/>
            </p:cNvSpPr>
            <p:nvPr/>
          </p:nvSpPr>
          <p:spPr bwMode="auto">
            <a:xfrm flipH="1">
              <a:off x="3488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29" name="Line 365"/>
            <p:cNvSpPr>
              <a:spLocks noChangeShapeType="1"/>
            </p:cNvSpPr>
            <p:nvPr/>
          </p:nvSpPr>
          <p:spPr bwMode="auto">
            <a:xfrm flipH="1">
              <a:off x="3441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30" name="Line 366"/>
            <p:cNvSpPr>
              <a:spLocks noChangeShapeType="1"/>
            </p:cNvSpPr>
            <p:nvPr/>
          </p:nvSpPr>
          <p:spPr bwMode="auto">
            <a:xfrm flipH="1">
              <a:off x="3396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31" name="Line 367"/>
            <p:cNvSpPr>
              <a:spLocks noChangeShapeType="1"/>
            </p:cNvSpPr>
            <p:nvPr/>
          </p:nvSpPr>
          <p:spPr bwMode="auto">
            <a:xfrm flipH="1">
              <a:off x="3348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32" name="Line 368"/>
            <p:cNvSpPr>
              <a:spLocks noChangeShapeType="1"/>
            </p:cNvSpPr>
            <p:nvPr/>
          </p:nvSpPr>
          <p:spPr bwMode="auto">
            <a:xfrm flipH="1">
              <a:off x="3304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33" name="Line 369"/>
            <p:cNvSpPr>
              <a:spLocks noChangeShapeType="1"/>
            </p:cNvSpPr>
            <p:nvPr/>
          </p:nvSpPr>
          <p:spPr bwMode="auto">
            <a:xfrm flipH="1">
              <a:off x="3256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34" name="Line 370"/>
            <p:cNvSpPr>
              <a:spLocks noChangeShapeType="1"/>
            </p:cNvSpPr>
            <p:nvPr/>
          </p:nvSpPr>
          <p:spPr bwMode="auto">
            <a:xfrm flipH="1">
              <a:off x="3208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35" name="Line 371"/>
            <p:cNvSpPr>
              <a:spLocks noChangeShapeType="1"/>
            </p:cNvSpPr>
            <p:nvPr/>
          </p:nvSpPr>
          <p:spPr bwMode="auto">
            <a:xfrm flipH="1">
              <a:off x="3164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36" name="Line 372"/>
            <p:cNvSpPr>
              <a:spLocks noChangeShapeType="1"/>
            </p:cNvSpPr>
            <p:nvPr/>
          </p:nvSpPr>
          <p:spPr bwMode="auto">
            <a:xfrm flipH="1">
              <a:off x="3116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37" name="Line 373"/>
            <p:cNvSpPr>
              <a:spLocks noChangeShapeType="1"/>
            </p:cNvSpPr>
            <p:nvPr/>
          </p:nvSpPr>
          <p:spPr bwMode="auto">
            <a:xfrm flipH="1">
              <a:off x="3072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38" name="Line 374"/>
            <p:cNvSpPr>
              <a:spLocks noChangeShapeType="1"/>
            </p:cNvSpPr>
            <p:nvPr/>
          </p:nvSpPr>
          <p:spPr bwMode="auto">
            <a:xfrm flipH="1">
              <a:off x="3024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39" name="Line 375"/>
            <p:cNvSpPr>
              <a:spLocks noChangeShapeType="1"/>
            </p:cNvSpPr>
            <p:nvPr/>
          </p:nvSpPr>
          <p:spPr bwMode="auto">
            <a:xfrm flipH="1">
              <a:off x="2980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40" name="Line 376"/>
            <p:cNvSpPr>
              <a:spLocks noChangeShapeType="1"/>
            </p:cNvSpPr>
            <p:nvPr/>
          </p:nvSpPr>
          <p:spPr bwMode="auto">
            <a:xfrm flipH="1">
              <a:off x="2932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41" name="Line 377"/>
            <p:cNvSpPr>
              <a:spLocks noChangeShapeType="1"/>
            </p:cNvSpPr>
            <p:nvPr/>
          </p:nvSpPr>
          <p:spPr bwMode="auto">
            <a:xfrm flipH="1">
              <a:off x="2887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42" name="Line 378"/>
            <p:cNvSpPr>
              <a:spLocks noChangeShapeType="1"/>
            </p:cNvSpPr>
            <p:nvPr/>
          </p:nvSpPr>
          <p:spPr bwMode="auto">
            <a:xfrm flipH="1">
              <a:off x="2840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43" name="Line 379"/>
            <p:cNvSpPr>
              <a:spLocks noChangeShapeType="1"/>
            </p:cNvSpPr>
            <p:nvPr/>
          </p:nvSpPr>
          <p:spPr bwMode="auto">
            <a:xfrm flipH="1">
              <a:off x="2795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44" name="Line 380"/>
            <p:cNvSpPr>
              <a:spLocks noChangeShapeType="1"/>
            </p:cNvSpPr>
            <p:nvPr/>
          </p:nvSpPr>
          <p:spPr bwMode="auto">
            <a:xfrm flipH="1">
              <a:off x="2747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45" name="Line 381"/>
            <p:cNvSpPr>
              <a:spLocks noChangeShapeType="1"/>
            </p:cNvSpPr>
            <p:nvPr/>
          </p:nvSpPr>
          <p:spPr bwMode="auto">
            <a:xfrm flipH="1">
              <a:off x="2703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46" name="Line 382"/>
            <p:cNvSpPr>
              <a:spLocks noChangeShapeType="1"/>
            </p:cNvSpPr>
            <p:nvPr/>
          </p:nvSpPr>
          <p:spPr bwMode="auto">
            <a:xfrm flipH="1">
              <a:off x="2655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47" name="Line 383"/>
            <p:cNvSpPr>
              <a:spLocks noChangeShapeType="1"/>
            </p:cNvSpPr>
            <p:nvPr/>
          </p:nvSpPr>
          <p:spPr bwMode="auto">
            <a:xfrm flipH="1">
              <a:off x="2611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48" name="Line 384"/>
            <p:cNvSpPr>
              <a:spLocks noChangeShapeType="1"/>
            </p:cNvSpPr>
            <p:nvPr/>
          </p:nvSpPr>
          <p:spPr bwMode="auto">
            <a:xfrm flipH="1">
              <a:off x="2563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49" name="Line 385"/>
            <p:cNvSpPr>
              <a:spLocks noChangeShapeType="1"/>
            </p:cNvSpPr>
            <p:nvPr/>
          </p:nvSpPr>
          <p:spPr bwMode="auto">
            <a:xfrm flipH="1">
              <a:off x="2519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50" name="Line 386"/>
            <p:cNvSpPr>
              <a:spLocks noChangeShapeType="1"/>
            </p:cNvSpPr>
            <p:nvPr/>
          </p:nvSpPr>
          <p:spPr bwMode="auto">
            <a:xfrm flipH="1">
              <a:off x="2471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51" name="Line 387"/>
            <p:cNvSpPr>
              <a:spLocks noChangeShapeType="1"/>
            </p:cNvSpPr>
            <p:nvPr/>
          </p:nvSpPr>
          <p:spPr bwMode="auto">
            <a:xfrm flipH="1">
              <a:off x="2427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52" name="Line 388"/>
            <p:cNvSpPr>
              <a:spLocks noChangeShapeType="1"/>
            </p:cNvSpPr>
            <p:nvPr/>
          </p:nvSpPr>
          <p:spPr bwMode="auto">
            <a:xfrm flipH="1">
              <a:off x="2379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53" name="Line 389"/>
            <p:cNvSpPr>
              <a:spLocks noChangeShapeType="1"/>
            </p:cNvSpPr>
            <p:nvPr/>
          </p:nvSpPr>
          <p:spPr bwMode="auto">
            <a:xfrm flipH="1">
              <a:off x="2334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54" name="Line 390"/>
            <p:cNvSpPr>
              <a:spLocks noChangeShapeType="1"/>
            </p:cNvSpPr>
            <p:nvPr/>
          </p:nvSpPr>
          <p:spPr bwMode="auto">
            <a:xfrm flipH="1">
              <a:off x="2287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55" name="Line 391"/>
            <p:cNvSpPr>
              <a:spLocks noChangeShapeType="1"/>
            </p:cNvSpPr>
            <p:nvPr/>
          </p:nvSpPr>
          <p:spPr bwMode="auto">
            <a:xfrm flipH="1">
              <a:off x="2242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56" name="Line 392"/>
            <p:cNvSpPr>
              <a:spLocks noChangeShapeType="1"/>
            </p:cNvSpPr>
            <p:nvPr/>
          </p:nvSpPr>
          <p:spPr bwMode="auto">
            <a:xfrm flipH="1">
              <a:off x="2194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57" name="Line 393"/>
            <p:cNvSpPr>
              <a:spLocks noChangeShapeType="1"/>
            </p:cNvSpPr>
            <p:nvPr/>
          </p:nvSpPr>
          <p:spPr bwMode="auto">
            <a:xfrm flipH="1">
              <a:off x="2150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58" name="Line 394"/>
            <p:cNvSpPr>
              <a:spLocks noChangeShapeType="1"/>
            </p:cNvSpPr>
            <p:nvPr/>
          </p:nvSpPr>
          <p:spPr bwMode="auto">
            <a:xfrm flipH="1">
              <a:off x="2102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59" name="Line 395"/>
            <p:cNvSpPr>
              <a:spLocks noChangeShapeType="1"/>
            </p:cNvSpPr>
            <p:nvPr/>
          </p:nvSpPr>
          <p:spPr bwMode="auto">
            <a:xfrm flipH="1">
              <a:off x="2058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60" name="Line 396"/>
            <p:cNvSpPr>
              <a:spLocks noChangeShapeType="1"/>
            </p:cNvSpPr>
            <p:nvPr/>
          </p:nvSpPr>
          <p:spPr bwMode="auto">
            <a:xfrm flipH="1">
              <a:off x="2010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61" name="Line 397"/>
            <p:cNvSpPr>
              <a:spLocks noChangeShapeType="1"/>
            </p:cNvSpPr>
            <p:nvPr/>
          </p:nvSpPr>
          <p:spPr bwMode="auto">
            <a:xfrm flipH="1">
              <a:off x="1966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62" name="Line 398"/>
            <p:cNvSpPr>
              <a:spLocks noChangeShapeType="1"/>
            </p:cNvSpPr>
            <p:nvPr/>
          </p:nvSpPr>
          <p:spPr bwMode="auto">
            <a:xfrm flipH="1">
              <a:off x="1918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63" name="Line 399"/>
            <p:cNvSpPr>
              <a:spLocks noChangeShapeType="1"/>
            </p:cNvSpPr>
            <p:nvPr/>
          </p:nvSpPr>
          <p:spPr bwMode="auto">
            <a:xfrm flipH="1">
              <a:off x="1873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64" name="Line 400"/>
            <p:cNvSpPr>
              <a:spLocks noChangeShapeType="1"/>
            </p:cNvSpPr>
            <p:nvPr/>
          </p:nvSpPr>
          <p:spPr bwMode="auto">
            <a:xfrm flipH="1">
              <a:off x="1826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65" name="Line 401"/>
            <p:cNvSpPr>
              <a:spLocks noChangeShapeType="1"/>
            </p:cNvSpPr>
            <p:nvPr/>
          </p:nvSpPr>
          <p:spPr bwMode="auto">
            <a:xfrm flipH="1">
              <a:off x="1781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66" name="Line 402"/>
            <p:cNvSpPr>
              <a:spLocks noChangeShapeType="1"/>
            </p:cNvSpPr>
            <p:nvPr/>
          </p:nvSpPr>
          <p:spPr bwMode="auto">
            <a:xfrm flipH="1">
              <a:off x="1734" y="1953"/>
              <a:ext cx="30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67" name="Line 403"/>
            <p:cNvSpPr>
              <a:spLocks noChangeShapeType="1"/>
            </p:cNvSpPr>
            <p:nvPr/>
          </p:nvSpPr>
          <p:spPr bwMode="auto">
            <a:xfrm flipH="1">
              <a:off x="1689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68" name="Line 404"/>
            <p:cNvSpPr>
              <a:spLocks noChangeShapeType="1"/>
            </p:cNvSpPr>
            <p:nvPr/>
          </p:nvSpPr>
          <p:spPr bwMode="auto">
            <a:xfrm flipH="1">
              <a:off x="1641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69" name="Line 405"/>
            <p:cNvSpPr>
              <a:spLocks noChangeShapeType="1"/>
            </p:cNvSpPr>
            <p:nvPr/>
          </p:nvSpPr>
          <p:spPr bwMode="auto">
            <a:xfrm flipH="1">
              <a:off x="1597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70" name="Line 406"/>
            <p:cNvSpPr>
              <a:spLocks noChangeShapeType="1"/>
            </p:cNvSpPr>
            <p:nvPr/>
          </p:nvSpPr>
          <p:spPr bwMode="auto">
            <a:xfrm flipH="1">
              <a:off x="1549" y="1953"/>
              <a:ext cx="31" cy="1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671" name="Line 407"/>
          <p:cNvSpPr>
            <a:spLocks noChangeShapeType="1"/>
          </p:cNvSpPr>
          <p:nvPr/>
        </p:nvSpPr>
        <p:spPr bwMode="auto">
          <a:xfrm flipH="1">
            <a:off x="935038" y="2800350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2" name="Line 408"/>
          <p:cNvSpPr>
            <a:spLocks noChangeShapeType="1"/>
          </p:cNvSpPr>
          <p:nvPr/>
        </p:nvSpPr>
        <p:spPr bwMode="auto">
          <a:xfrm flipH="1">
            <a:off x="866775" y="2800350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3" name="Line 409"/>
          <p:cNvSpPr>
            <a:spLocks noChangeShapeType="1"/>
          </p:cNvSpPr>
          <p:nvPr/>
        </p:nvSpPr>
        <p:spPr bwMode="auto">
          <a:xfrm flipH="1">
            <a:off x="804863" y="2800350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4" name="Line 410"/>
          <p:cNvSpPr>
            <a:spLocks noChangeShapeType="1"/>
          </p:cNvSpPr>
          <p:nvPr/>
        </p:nvSpPr>
        <p:spPr bwMode="auto">
          <a:xfrm flipH="1">
            <a:off x="804863" y="2800350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5" name="Line 411"/>
          <p:cNvSpPr>
            <a:spLocks noChangeShapeType="1"/>
          </p:cNvSpPr>
          <p:nvPr/>
        </p:nvSpPr>
        <p:spPr bwMode="auto">
          <a:xfrm flipH="1">
            <a:off x="3181350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6" name="Line 412"/>
          <p:cNvSpPr>
            <a:spLocks noChangeShapeType="1"/>
          </p:cNvSpPr>
          <p:nvPr/>
        </p:nvSpPr>
        <p:spPr bwMode="auto">
          <a:xfrm flipH="1">
            <a:off x="3113088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7" name="Line 413"/>
          <p:cNvSpPr>
            <a:spLocks noChangeShapeType="1"/>
          </p:cNvSpPr>
          <p:nvPr/>
        </p:nvSpPr>
        <p:spPr bwMode="auto">
          <a:xfrm flipH="1">
            <a:off x="3051175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8" name="Line 414"/>
          <p:cNvSpPr>
            <a:spLocks noChangeShapeType="1"/>
          </p:cNvSpPr>
          <p:nvPr/>
        </p:nvSpPr>
        <p:spPr bwMode="auto">
          <a:xfrm flipH="1">
            <a:off x="2984500" y="350202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9" name="Line 415"/>
          <p:cNvSpPr>
            <a:spLocks noChangeShapeType="1"/>
          </p:cNvSpPr>
          <p:nvPr/>
        </p:nvSpPr>
        <p:spPr bwMode="auto">
          <a:xfrm flipH="1">
            <a:off x="2922588" y="3502025"/>
            <a:ext cx="41275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80" name="Line 416"/>
          <p:cNvSpPr>
            <a:spLocks noChangeShapeType="1"/>
          </p:cNvSpPr>
          <p:nvPr/>
        </p:nvSpPr>
        <p:spPr bwMode="auto">
          <a:xfrm flipH="1">
            <a:off x="2854325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81" name="Line 417"/>
          <p:cNvSpPr>
            <a:spLocks noChangeShapeType="1"/>
          </p:cNvSpPr>
          <p:nvPr/>
        </p:nvSpPr>
        <p:spPr bwMode="auto">
          <a:xfrm flipH="1">
            <a:off x="2792413" y="350202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82" name="Line 418"/>
          <p:cNvSpPr>
            <a:spLocks noChangeShapeType="1"/>
          </p:cNvSpPr>
          <p:nvPr/>
        </p:nvSpPr>
        <p:spPr bwMode="auto">
          <a:xfrm flipH="1">
            <a:off x="2724150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83" name="Line 419"/>
          <p:cNvSpPr>
            <a:spLocks noChangeShapeType="1"/>
          </p:cNvSpPr>
          <p:nvPr/>
        </p:nvSpPr>
        <p:spPr bwMode="auto">
          <a:xfrm flipH="1">
            <a:off x="2660650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84" name="Line 420"/>
          <p:cNvSpPr>
            <a:spLocks noChangeShapeType="1"/>
          </p:cNvSpPr>
          <p:nvPr/>
        </p:nvSpPr>
        <p:spPr bwMode="auto">
          <a:xfrm flipH="1">
            <a:off x="2595563" y="3502025"/>
            <a:ext cx="41275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85" name="Line 421"/>
          <p:cNvSpPr>
            <a:spLocks noChangeShapeType="1"/>
          </p:cNvSpPr>
          <p:nvPr/>
        </p:nvSpPr>
        <p:spPr bwMode="auto">
          <a:xfrm flipH="1">
            <a:off x="2532063" y="350202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86" name="Line 422"/>
          <p:cNvSpPr>
            <a:spLocks noChangeShapeType="1"/>
          </p:cNvSpPr>
          <p:nvPr/>
        </p:nvSpPr>
        <p:spPr bwMode="auto">
          <a:xfrm flipH="1">
            <a:off x="2463800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87" name="Line 423"/>
          <p:cNvSpPr>
            <a:spLocks noChangeShapeType="1"/>
          </p:cNvSpPr>
          <p:nvPr/>
        </p:nvSpPr>
        <p:spPr bwMode="auto">
          <a:xfrm flipH="1">
            <a:off x="2401888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88" name="Line 424"/>
          <p:cNvSpPr>
            <a:spLocks noChangeShapeType="1"/>
          </p:cNvSpPr>
          <p:nvPr/>
        </p:nvSpPr>
        <p:spPr bwMode="auto">
          <a:xfrm flipH="1">
            <a:off x="2333625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89" name="Line 425"/>
          <p:cNvSpPr>
            <a:spLocks noChangeShapeType="1"/>
          </p:cNvSpPr>
          <p:nvPr/>
        </p:nvSpPr>
        <p:spPr bwMode="auto">
          <a:xfrm flipH="1">
            <a:off x="2271713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90" name="Line 426"/>
          <p:cNvSpPr>
            <a:spLocks noChangeShapeType="1"/>
          </p:cNvSpPr>
          <p:nvPr/>
        </p:nvSpPr>
        <p:spPr bwMode="auto">
          <a:xfrm flipH="1">
            <a:off x="2205038" y="350202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91" name="Line 427"/>
          <p:cNvSpPr>
            <a:spLocks noChangeShapeType="1"/>
          </p:cNvSpPr>
          <p:nvPr/>
        </p:nvSpPr>
        <p:spPr bwMode="auto">
          <a:xfrm flipH="1">
            <a:off x="2143125" y="3502025"/>
            <a:ext cx="41275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92" name="Line 428"/>
          <p:cNvSpPr>
            <a:spLocks noChangeShapeType="1"/>
          </p:cNvSpPr>
          <p:nvPr/>
        </p:nvSpPr>
        <p:spPr bwMode="auto">
          <a:xfrm flipH="1">
            <a:off x="2074863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93" name="Line 429"/>
          <p:cNvSpPr>
            <a:spLocks noChangeShapeType="1"/>
          </p:cNvSpPr>
          <p:nvPr/>
        </p:nvSpPr>
        <p:spPr bwMode="auto">
          <a:xfrm flipH="1">
            <a:off x="2012950" y="350202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94" name="Line 430"/>
          <p:cNvSpPr>
            <a:spLocks noChangeShapeType="1"/>
          </p:cNvSpPr>
          <p:nvPr/>
        </p:nvSpPr>
        <p:spPr bwMode="auto">
          <a:xfrm flipH="1">
            <a:off x="1944688" y="350202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95" name="Line 431"/>
          <p:cNvSpPr>
            <a:spLocks noChangeShapeType="1"/>
          </p:cNvSpPr>
          <p:nvPr/>
        </p:nvSpPr>
        <p:spPr bwMode="auto">
          <a:xfrm flipH="1">
            <a:off x="1881188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96" name="Line 432"/>
          <p:cNvSpPr>
            <a:spLocks noChangeShapeType="1"/>
          </p:cNvSpPr>
          <p:nvPr/>
        </p:nvSpPr>
        <p:spPr bwMode="auto">
          <a:xfrm flipH="1">
            <a:off x="1816100" y="3502025"/>
            <a:ext cx="41275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97" name="Line 433"/>
          <p:cNvSpPr>
            <a:spLocks noChangeShapeType="1"/>
          </p:cNvSpPr>
          <p:nvPr/>
        </p:nvSpPr>
        <p:spPr bwMode="auto">
          <a:xfrm flipH="1">
            <a:off x="1752600" y="350202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98" name="Line 434"/>
          <p:cNvSpPr>
            <a:spLocks noChangeShapeType="1"/>
          </p:cNvSpPr>
          <p:nvPr/>
        </p:nvSpPr>
        <p:spPr bwMode="auto">
          <a:xfrm flipH="1">
            <a:off x="1684338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99" name="Line 435"/>
          <p:cNvSpPr>
            <a:spLocks noChangeShapeType="1"/>
          </p:cNvSpPr>
          <p:nvPr/>
        </p:nvSpPr>
        <p:spPr bwMode="auto">
          <a:xfrm flipH="1">
            <a:off x="1622425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00" name="Line 436"/>
          <p:cNvSpPr>
            <a:spLocks noChangeShapeType="1"/>
          </p:cNvSpPr>
          <p:nvPr/>
        </p:nvSpPr>
        <p:spPr bwMode="auto">
          <a:xfrm flipH="1">
            <a:off x="1554163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01" name="Line 437"/>
          <p:cNvSpPr>
            <a:spLocks noChangeShapeType="1"/>
          </p:cNvSpPr>
          <p:nvPr/>
        </p:nvSpPr>
        <p:spPr bwMode="auto">
          <a:xfrm flipH="1">
            <a:off x="1492250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02" name="Line 438"/>
          <p:cNvSpPr>
            <a:spLocks noChangeShapeType="1"/>
          </p:cNvSpPr>
          <p:nvPr/>
        </p:nvSpPr>
        <p:spPr bwMode="auto">
          <a:xfrm flipH="1">
            <a:off x="1425575" y="350202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03" name="Line 439"/>
          <p:cNvSpPr>
            <a:spLocks noChangeShapeType="1"/>
          </p:cNvSpPr>
          <p:nvPr/>
        </p:nvSpPr>
        <p:spPr bwMode="auto">
          <a:xfrm flipH="1">
            <a:off x="1363663" y="3502025"/>
            <a:ext cx="41275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04" name="Line 440"/>
          <p:cNvSpPr>
            <a:spLocks noChangeShapeType="1"/>
          </p:cNvSpPr>
          <p:nvPr/>
        </p:nvSpPr>
        <p:spPr bwMode="auto">
          <a:xfrm flipH="1">
            <a:off x="1295400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05" name="Line 441"/>
          <p:cNvSpPr>
            <a:spLocks noChangeShapeType="1"/>
          </p:cNvSpPr>
          <p:nvPr/>
        </p:nvSpPr>
        <p:spPr bwMode="auto">
          <a:xfrm flipH="1">
            <a:off x="1231900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06" name="Line 442"/>
          <p:cNvSpPr>
            <a:spLocks noChangeShapeType="1"/>
          </p:cNvSpPr>
          <p:nvPr/>
        </p:nvSpPr>
        <p:spPr bwMode="auto">
          <a:xfrm flipH="1">
            <a:off x="1165225" y="350202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07" name="Line 443"/>
          <p:cNvSpPr>
            <a:spLocks noChangeShapeType="1"/>
          </p:cNvSpPr>
          <p:nvPr/>
        </p:nvSpPr>
        <p:spPr bwMode="auto">
          <a:xfrm flipH="1">
            <a:off x="1101725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08" name="Line 444"/>
          <p:cNvSpPr>
            <a:spLocks noChangeShapeType="1"/>
          </p:cNvSpPr>
          <p:nvPr/>
        </p:nvSpPr>
        <p:spPr bwMode="auto">
          <a:xfrm flipH="1">
            <a:off x="1035050" y="350202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09" name="Line 445"/>
          <p:cNvSpPr>
            <a:spLocks noChangeShapeType="1"/>
          </p:cNvSpPr>
          <p:nvPr/>
        </p:nvSpPr>
        <p:spPr bwMode="auto">
          <a:xfrm flipH="1">
            <a:off x="973138" y="350202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10" name="Line 446"/>
          <p:cNvSpPr>
            <a:spLocks noChangeShapeType="1"/>
          </p:cNvSpPr>
          <p:nvPr/>
        </p:nvSpPr>
        <p:spPr bwMode="auto">
          <a:xfrm flipH="1">
            <a:off x="904875" y="350202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11" name="Line 447"/>
          <p:cNvSpPr>
            <a:spLocks noChangeShapeType="1"/>
          </p:cNvSpPr>
          <p:nvPr/>
        </p:nvSpPr>
        <p:spPr bwMode="auto">
          <a:xfrm flipH="1">
            <a:off x="842963" y="350202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12" name="Line 448"/>
          <p:cNvSpPr>
            <a:spLocks noChangeShapeType="1"/>
          </p:cNvSpPr>
          <p:nvPr/>
        </p:nvSpPr>
        <p:spPr bwMode="auto">
          <a:xfrm flipH="1">
            <a:off x="804863" y="3502025"/>
            <a:ext cx="14287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13" name="Line 449"/>
          <p:cNvSpPr>
            <a:spLocks noChangeShapeType="1"/>
          </p:cNvSpPr>
          <p:nvPr/>
        </p:nvSpPr>
        <p:spPr bwMode="auto">
          <a:xfrm flipH="1">
            <a:off x="804863" y="3502025"/>
            <a:ext cx="14287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14" name="Line 450"/>
          <p:cNvSpPr>
            <a:spLocks noChangeShapeType="1"/>
          </p:cNvSpPr>
          <p:nvPr/>
        </p:nvSpPr>
        <p:spPr bwMode="auto">
          <a:xfrm flipH="1">
            <a:off x="2484438" y="416877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15" name="Line 451"/>
          <p:cNvSpPr>
            <a:spLocks noChangeShapeType="1"/>
          </p:cNvSpPr>
          <p:nvPr/>
        </p:nvSpPr>
        <p:spPr bwMode="auto">
          <a:xfrm flipH="1">
            <a:off x="2416175" y="416877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16" name="Line 452"/>
          <p:cNvSpPr>
            <a:spLocks noChangeShapeType="1"/>
          </p:cNvSpPr>
          <p:nvPr/>
        </p:nvSpPr>
        <p:spPr bwMode="auto">
          <a:xfrm flipH="1">
            <a:off x="2354263" y="416877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17" name="Line 453"/>
          <p:cNvSpPr>
            <a:spLocks noChangeShapeType="1"/>
          </p:cNvSpPr>
          <p:nvPr/>
        </p:nvSpPr>
        <p:spPr bwMode="auto">
          <a:xfrm flipH="1">
            <a:off x="2286000" y="416877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18" name="Line 454"/>
          <p:cNvSpPr>
            <a:spLocks noChangeShapeType="1"/>
          </p:cNvSpPr>
          <p:nvPr/>
        </p:nvSpPr>
        <p:spPr bwMode="auto">
          <a:xfrm flipH="1">
            <a:off x="2224088" y="416877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19" name="Line 455"/>
          <p:cNvSpPr>
            <a:spLocks noChangeShapeType="1"/>
          </p:cNvSpPr>
          <p:nvPr/>
        </p:nvSpPr>
        <p:spPr bwMode="auto">
          <a:xfrm flipH="1">
            <a:off x="2157413" y="416877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20" name="Line 456"/>
          <p:cNvSpPr>
            <a:spLocks noChangeShapeType="1"/>
          </p:cNvSpPr>
          <p:nvPr/>
        </p:nvSpPr>
        <p:spPr bwMode="auto">
          <a:xfrm flipH="1">
            <a:off x="2093913" y="416877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21" name="Line 457"/>
          <p:cNvSpPr>
            <a:spLocks noChangeShapeType="1"/>
          </p:cNvSpPr>
          <p:nvPr/>
        </p:nvSpPr>
        <p:spPr bwMode="auto">
          <a:xfrm flipH="1">
            <a:off x="2027238" y="4168775"/>
            <a:ext cx="41275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22" name="Line 458"/>
          <p:cNvSpPr>
            <a:spLocks noChangeShapeType="1"/>
          </p:cNvSpPr>
          <p:nvPr/>
        </p:nvSpPr>
        <p:spPr bwMode="auto">
          <a:xfrm flipH="1">
            <a:off x="1963738" y="416877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23" name="Line 459"/>
          <p:cNvSpPr>
            <a:spLocks noChangeShapeType="1"/>
          </p:cNvSpPr>
          <p:nvPr/>
        </p:nvSpPr>
        <p:spPr bwMode="auto">
          <a:xfrm flipH="1">
            <a:off x="1897063" y="416877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24" name="Line 460"/>
          <p:cNvSpPr>
            <a:spLocks noChangeShapeType="1"/>
          </p:cNvSpPr>
          <p:nvPr/>
        </p:nvSpPr>
        <p:spPr bwMode="auto">
          <a:xfrm flipH="1">
            <a:off x="1833563" y="416877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25" name="Line 461"/>
          <p:cNvSpPr>
            <a:spLocks noChangeShapeType="1"/>
          </p:cNvSpPr>
          <p:nvPr/>
        </p:nvSpPr>
        <p:spPr bwMode="auto">
          <a:xfrm flipH="1">
            <a:off x="1766888" y="416877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26" name="Line 462"/>
          <p:cNvSpPr>
            <a:spLocks noChangeShapeType="1"/>
          </p:cNvSpPr>
          <p:nvPr/>
        </p:nvSpPr>
        <p:spPr bwMode="auto">
          <a:xfrm flipH="1">
            <a:off x="1703388" y="416877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27" name="Line 463"/>
          <p:cNvSpPr>
            <a:spLocks noChangeShapeType="1"/>
          </p:cNvSpPr>
          <p:nvPr/>
        </p:nvSpPr>
        <p:spPr bwMode="auto">
          <a:xfrm flipH="1">
            <a:off x="1636713" y="4168775"/>
            <a:ext cx="428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28" name="Line 464"/>
          <p:cNvSpPr>
            <a:spLocks noChangeShapeType="1"/>
          </p:cNvSpPr>
          <p:nvPr/>
        </p:nvSpPr>
        <p:spPr bwMode="auto">
          <a:xfrm flipH="1">
            <a:off x="1574800" y="416877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29" name="Line 465"/>
          <p:cNvSpPr>
            <a:spLocks noChangeShapeType="1"/>
          </p:cNvSpPr>
          <p:nvPr/>
        </p:nvSpPr>
        <p:spPr bwMode="auto">
          <a:xfrm flipH="1">
            <a:off x="1506538" y="416877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30" name="Line 466"/>
          <p:cNvSpPr>
            <a:spLocks noChangeShapeType="1"/>
          </p:cNvSpPr>
          <p:nvPr/>
        </p:nvSpPr>
        <p:spPr bwMode="auto">
          <a:xfrm flipH="1">
            <a:off x="1444625" y="416877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31" name="Line 467"/>
          <p:cNvSpPr>
            <a:spLocks noChangeShapeType="1"/>
          </p:cNvSpPr>
          <p:nvPr/>
        </p:nvSpPr>
        <p:spPr bwMode="auto">
          <a:xfrm flipH="1">
            <a:off x="1376363" y="416877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32" name="Line 468"/>
          <p:cNvSpPr>
            <a:spLocks noChangeShapeType="1"/>
          </p:cNvSpPr>
          <p:nvPr/>
        </p:nvSpPr>
        <p:spPr bwMode="auto">
          <a:xfrm flipH="1">
            <a:off x="1314450" y="416877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33" name="Line 469"/>
          <p:cNvSpPr>
            <a:spLocks noChangeShapeType="1"/>
          </p:cNvSpPr>
          <p:nvPr/>
        </p:nvSpPr>
        <p:spPr bwMode="auto">
          <a:xfrm flipH="1">
            <a:off x="1247775" y="4168775"/>
            <a:ext cx="41275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34" name="Line 470"/>
          <p:cNvSpPr>
            <a:spLocks noChangeShapeType="1"/>
          </p:cNvSpPr>
          <p:nvPr/>
        </p:nvSpPr>
        <p:spPr bwMode="auto">
          <a:xfrm flipH="1">
            <a:off x="1184275" y="416877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35" name="Line 471"/>
          <p:cNvSpPr>
            <a:spLocks noChangeShapeType="1"/>
          </p:cNvSpPr>
          <p:nvPr/>
        </p:nvSpPr>
        <p:spPr bwMode="auto">
          <a:xfrm flipH="1">
            <a:off x="1117600" y="416877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36" name="Line 472"/>
          <p:cNvSpPr>
            <a:spLocks noChangeShapeType="1"/>
          </p:cNvSpPr>
          <p:nvPr/>
        </p:nvSpPr>
        <p:spPr bwMode="auto">
          <a:xfrm flipH="1">
            <a:off x="1054100" y="416877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37" name="Line 473"/>
          <p:cNvSpPr>
            <a:spLocks noChangeShapeType="1"/>
          </p:cNvSpPr>
          <p:nvPr/>
        </p:nvSpPr>
        <p:spPr bwMode="auto">
          <a:xfrm flipH="1">
            <a:off x="987425" y="416877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38" name="Line 474"/>
          <p:cNvSpPr>
            <a:spLocks noChangeShapeType="1"/>
          </p:cNvSpPr>
          <p:nvPr/>
        </p:nvSpPr>
        <p:spPr bwMode="auto">
          <a:xfrm flipH="1">
            <a:off x="923925" y="4168775"/>
            <a:ext cx="444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39" name="Line 475"/>
          <p:cNvSpPr>
            <a:spLocks noChangeShapeType="1"/>
          </p:cNvSpPr>
          <p:nvPr/>
        </p:nvSpPr>
        <p:spPr bwMode="auto">
          <a:xfrm flipH="1">
            <a:off x="857250" y="416877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40" name="Line 476"/>
          <p:cNvSpPr>
            <a:spLocks noChangeShapeType="1"/>
          </p:cNvSpPr>
          <p:nvPr/>
        </p:nvSpPr>
        <p:spPr bwMode="auto">
          <a:xfrm flipH="1">
            <a:off x="804863" y="4168775"/>
            <a:ext cx="28575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41" name="Line 477"/>
          <p:cNvSpPr>
            <a:spLocks noChangeShapeType="1"/>
          </p:cNvSpPr>
          <p:nvPr/>
        </p:nvSpPr>
        <p:spPr bwMode="auto">
          <a:xfrm flipH="1">
            <a:off x="804863" y="4168775"/>
            <a:ext cx="28575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42" name="Line 478"/>
          <p:cNvSpPr>
            <a:spLocks noChangeShapeType="1"/>
          </p:cNvSpPr>
          <p:nvPr/>
        </p:nvSpPr>
        <p:spPr bwMode="auto">
          <a:xfrm flipH="1">
            <a:off x="1752600" y="4630738"/>
            <a:ext cx="42863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43" name="Line 479"/>
          <p:cNvSpPr>
            <a:spLocks noChangeShapeType="1"/>
          </p:cNvSpPr>
          <p:nvPr/>
        </p:nvSpPr>
        <p:spPr bwMode="auto">
          <a:xfrm flipH="1">
            <a:off x="1690688" y="4630738"/>
            <a:ext cx="42862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44" name="Line 480"/>
          <p:cNvSpPr>
            <a:spLocks noChangeShapeType="1"/>
          </p:cNvSpPr>
          <p:nvPr/>
        </p:nvSpPr>
        <p:spPr bwMode="auto">
          <a:xfrm flipH="1">
            <a:off x="1622425" y="4630738"/>
            <a:ext cx="444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45" name="Line 481"/>
          <p:cNvSpPr>
            <a:spLocks noChangeShapeType="1"/>
          </p:cNvSpPr>
          <p:nvPr/>
        </p:nvSpPr>
        <p:spPr bwMode="auto">
          <a:xfrm flipH="1">
            <a:off x="1560513" y="4630738"/>
            <a:ext cx="42862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46" name="Line 482"/>
          <p:cNvSpPr>
            <a:spLocks noChangeShapeType="1"/>
          </p:cNvSpPr>
          <p:nvPr/>
        </p:nvSpPr>
        <p:spPr bwMode="auto">
          <a:xfrm flipH="1">
            <a:off x="1492250" y="4630738"/>
            <a:ext cx="444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47" name="Line 483"/>
          <p:cNvSpPr>
            <a:spLocks noChangeShapeType="1"/>
          </p:cNvSpPr>
          <p:nvPr/>
        </p:nvSpPr>
        <p:spPr bwMode="auto">
          <a:xfrm flipH="1">
            <a:off x="1428750" y="4630738"/>
            <a:ext cx="444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48" name="Line 484"/>
          <p:cNvSpPr>
            <a:spLocks noChangeShapeType="1"/>
          </p:cNvSpPr>
          <p:nvPr/>
        </p:nvSpPr>
        <p:spPr bwMode="auto">
          <a:xfrm flipH="1">
            <a:off x="1363663" y="4630738"/>
            <a:ext cx="41275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49" name="Line 485"/>
          <p:cNvSpPr>
            <a:spLocks noChangeShapeType="1"/>
          </p:cNvSpPr>
          <p:nvPr/>
        </p:nvSpPr>
        <p:spPr bwMode="auto">
          <a:xfrm flipH="1">
            <a:off x="1300163" y="4630738"/>
            <a:ext cx="42862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50" name="Line 486"/>
          <p:cNvSpPr>
            <a:spLocks noChangeShapeType="1"/>
          </p:cNvSpPr>
          <p:nvPr/>
        </p:nvSpPr>
        <p:spPr bwMode="auto">
          <a:xfrm flipH="1">
            <a:off x="1231900" y="4630738"/>
            <a:ext cx="444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51" name="Line 487"/>
          <p:cNvSpPr>
            <a:spLocks noChangeShapeType="1"/>
          </p:cNvSpPr>
          <p:nvPr/>
        </p:nvSpPr>
        <p:spPr bwMode="auto">
          <a:xfrm flipH="1">
            <a:off x="1169988" y="4630738"/>
            <a:ext cx="42862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52" name="Line 488"/>
          <p:cNvSpPr>
            <a:spLocks noChangeShapeType="1"/>
          </p:cNvSpPr>
          <p:nvPr/>
        </p:nvSpPr>
        <p:spPr bwMode="auto">
          <a:xfrm flipH="1">
            <a:off x="1101725" y="4630738"/>
            <a:ext cx="444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53" name="Line 489"/>
          <p:cNvSpPr>
            <a:spLocks noChangeShapeType="1"/>
          </p:cNvSpPr>
          <p:nvPr/>
        </p:nvSpPr>
        <p:spPr bwMode="auto">
          <a:xfrm flipH="1">
            <a:off x="1039813" y="4630738"/>
            <a:ext cx="444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54" name="Line 490"/>
          <p:cNvSpPr>
            <a:spLocks noChangeShapeType="1"/>
          </p:cNvSpPr>
          <p:nvPr/>
        </p:nvSpPr>
        <p:spPr bwMode="auto">
          <a:xfrm flipH="1">
            <a:off x="973138" y="4630738"/>
            <a:ext cx="42862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55" name="Line 491"/>
          <p:cNvSpPr>
            <a:spLocks noChangeShapeType="1"/>
          </p:cNvSpPr>
          <p:nvPr/>
        </p:nvSpPr>
        <p:spPr bwMode="auto">
          <a:xfrm flipH="1">
            <a:off x="911225" y="4630738"/>
            <a:ext cx="41275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56" name="Line 492"/>
          <p:cNvSpPr>
            <a:spLocks noChangeShapeType="1"/>
          </p:cNvSpPr>
          <p:nvPr/>
        </p:nvSpPr>
        <p:spPr bwMode="auto">
          <a:xfrm flipH="1">
            <a:off x="842963" y="4630738"/>
            <a:ext cx="42862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57" name="Line 493"/>
          <p:cNvSpPr>
            <a:spLocks noChangeShapeType="1"/>
          </p:cNvSpPr>
          <p:nvPr/>
        </p:nvSpPr>
        <p:spPr bwMode="auto">
          <a:xfrm flipH="1">
            <a:off x="804863" y="4630738"/>
            <a:ext cx="190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58" name="Line 494"/>
          <p:cNvSpPr>
            <a:spLocks noChangeShapeType="1"/>
          </p:cNvSpPr>
          <p:nvPr/>
        </p:nvSpPr>
        <p:spPr bwMode="auto">
          <a:xfrm flipH="1">
            <a:off x="804863" y="4630738"/>
            <a:ext cx="19050" cy="1587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59" name="Line 495"/>
          <p:cNvSpPr>
            <a:spLocks noChangeShapeType="1"/>
          </p:cNvSpPr>
          <p:nvPr/>
        </p:nvSpPr>
        <p:spPr bwMode="auto">
          <a:xfrm flipH="1">
            <a:off x="1025525" y="478472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60" name="Line 496"/>
          <p:cNvSpPr>
            <a:spLocks noChangeShapeType="1"/>
          </p:cNvSpPr>
          <p:nvPr/>
        </p:nvSpPr>
        <p:spPr bwMode="auto">
          <a:xfrm flipH="1">
            <a:off x="958850" y="478472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61" name="Line 497"/>
          <p:cNvSpPr>
            <a:spLocks noChangeShapeType="1"/>
          </p:cNvSpPr>
          <p:nvPr/>
        </p:nvSpPr>
        <p:spPr bwMode="auto">
          <a:xfrm flipH="1">
            <a:off x="895350" y="478472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62" name="Line 498"/>
          <p:cNvSpPr>
            <a:spLocks noChangeShapeType="1"/>
          </p:cNvSpPr>
          <p:nvPr/>
        </p:nvSpPr>
        <p:spPr bwMode="auto">
          <a:xfrm flipH="1">
            <a:off x="828675" y="4784725"/>
            <a:ext cx="428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63" name="Line 499"/>
          <p:cNvSpPr>
            <a:spLocks noChangeShapeType="1"/>
          </p:cNvSpPr>
          <p:nvPr/>
        </p:nvSpPr>
        <p:spPr bwMode="auto">
          <a:xfrm flipH="1">
            <a:off x="804863" y="4784725"/>
            <a:ext cx="47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64" name="Line 500"/>
          <p:cNvSpPr>
            <a:spLocks noChangeShapeType="1"/>
          </p:cNvSpPr>
          <p:nvPr/>
        </p:nvSpPr>
        <p:spPr bwMode="auto">
          <a:xfrm flipH="1">
            <a:off x="804863" y="4784725"/>
            <a:ext cx="47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65" name="Freeform 501"/>
          <p:cNvSpPr>
            <a:spLocks/>
          </p:cNvSpPr>
          <p:nvPr/>
        </p:nvSpPr>
        <p:spPr bwMode="auto">
          <a:xfrm>
            <a:off x="3152775" y="3465513"/>
            <a:ext cx="139700" cy="114300"/>
          </a:xfrm>
          <a:custGeom>
            <a:avLst/>
            <a:gdLst>
              <a:gd name="T0" fmla="*/ 99 w 99"/>
              <a:gd name="T1" fmla="*/ 41 h 82"/>
              <a:gd name="T2" fmla="*/ 99 w 99"/>
              <a:gd name="T3" fmla="*/ 51 h 82"/>
              <a:gd name="T4" fmla="*/ 95 w 99"/>
              <a:gd name="T5" fmla="*/ 58 h 82"/>
              <a:gd name="T6" fmla="*/ 92 w 99"/>
              <a:gd name="T7" fmla="*/ 65 h 82"/>
              <a:gd name="T8" fmla="*/ 85 w 99"/>
              <a:gd name="T9" fmla="*/ 72 h 82"/>
              <a:gd name="T10" fmla="*/ 68 w 99"/>
              <a:gd name="T11" fmla="*/ 79 h 82"/>
              <a:gd name="T12" fmla="*/ 51 w 99"/>
              <a:gd name="T13" fmla="*/ 82 h 82"/>
              <a:gd name="T14" fmla="*/ 30 w 99"/>
              <a:gd name="T15" fmla="*/ 79 h 82"/>
              <a:gd name="T16" fmla="*/ 17 w 99"/>
              <a:gd name="T17" fmla="*/ 72 h 82"/>
              <a:gd name="T18" fmla="*/ 10 w 99"/>
              <a:gd name="T19" fmla="*/ 65 h 82"/>
              <a:gd name="T20" fmla="*/ 3 w 99"/>
              <a:gd name="T21" fmla="*/ 58 h 82"/>
              <a:gd name="T22" fmla="*/ 3 w 99"/>
              <a:gd name="T23" fmla="*/ 51 h 82"/>
              <a:gd name="T24" fmla="*/ 0 w 99"/>
              <a:gd name="T25" fmla="*/ 41 h 82"/>
              <a:gd name="T26" fmla="*/ 3 w 99"/>
              <a:gd name="T27" fmla="*/ 34 h 82"/>
              <a:gd name="T28" fmla="*/ 3 w 99"/>
              <a:gd name="T29" fmla="*/ 27 h 82"/>
              <a:gd name="T30" fmla="*/ 10 w 99"/>
              <a:gd name="T31" fmla="*/ 21 h 82"/>
              <a:gd name="T32" fmla="*/ 17 w 99"/>
              <a:gd name="T33" fmla="*/ 14 h 82"/>
              <a:gd name="T34" fmla="*/ 30 w 99"/>
              <a:gd name="T35" fmla="*/ 4 h 82"/>
              <a:gd name="T36" fmla="*/ 51 w 99"/>
              <a:gd name="T37" fmla="*/ 0 h 82"/>
              <a:gd name="T38" fmla="*/ 68 w 99"/>
              <a:gd name="T39" fmla="*/ 4 h 82"/>
              <a:gd name="T40" fmla="*/ 85 w 99"/>
              <a:gd name="T41" fmla="*/ 14 h 82"/>
              <a:gd name="T42" fmla="*/ 92 w 99"/>
              <a:gd name="T43" fmla="*/ 21 h 82"/>
              <a:gd name="T44" fmla="*/ 95 w 99"/>
              <a:gd name="T45" fmla="*/ 27 h 82"/>
              <a:gd name="T46" fmla="*/ 99 w 99"/>
              <a:gd name="T47" fmla="*/ 34 h 82"/>
              <a:gd name="T48" fmla="*/ 99 w 99"/>
              <a:gd name="T49" fmla="*/ 41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82">
                <a:moveTo>
                  <a:pt x="99" y="41"/>
                </a:moveTo>
                <a:lnTo>
                  <a:pt x="99" y="51"/>
                </a:lnTo>
                <a:lnTo>
                  <a:pt x="95" y="58"/>
                </a:lnTo>
                <a:lnTo>
                  <a:pt x="92" y="65"/>
                </a:lnTo>
                <a:lnTo>
                  <a:pt x="85" y="72"/>
                </a:lnTo>
                <a:lnTo>
                  <a:pt x="68" y="79"/>
                </a:lnTo>
                <a:lnTo>
                  <a:pt x="51" y="82"/>
                </a:lnTo>
                <a:lnTo>
                  <a:pt x="30" y="79"/>
                </a:lnTo>
                <a:lnTo>
                  <a:pt x="17" y="72"/>
                </a:lnTo>
                <a:lnTo>
                  <a:pt x="10" y="65"/>
                </a:lnTo>
                <a:lnTo>
                  <a:pt x="3" y="58"/>
                </a:lnTo>
                <a:lnTo>
                  <a:pt x="3" y="51"/>
                </a:lnTo>
                <a:lnTo>
                  <a:pt x="0" y="41"/>
                </a:lnTo>
                <a:lnTo>
                  <a:pt x="3" y="34"/>
                </a:lnTo>
                <a:lnTo>
                  <a:pt x="3" y="27"/>
                </a:lnTo>
                <a:lnTo>
                  <a:pt x="10" y="21"/>
                </a:lnTo>
                <a:lnTo>
                  <a:pt x="17" y="14"/>
                </a:lnTo>
                <a:lnTo>
                  <a:pt x="30" y="4"/>
                </a:lnTo>
                <a:lnTo>
                  <a:pt x="51" y="0"/>
                </a:lnTo>
                <a:lnTo>
                  <a:pt x="68" y="4"/>
                </a:lnTo>
                <a:lnTo>
                  <a:pt x="85" y="14"/>
                </a:lnTo>
                <a:lnTo>
                  <a:pt x="92" y="21"/>
                </a:lnTo>
                <a:lnTo>
                  <a:pt x="95" y="27"/>
                </a:lnTo>
                <a:lnTo>
                  <a:pt x="99" y="34"/>
                </a:lnTo>
                <a:lnTo>
                  <a:pt x="99" y="41"/>
                </a:lnTo>
                <a:close/>
              </a:path>
            </a:pathLst>
          </a:custGeom>
          <a:solidFill>
            <a:srgbClr val="DA25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66" name="Freeform 502"/>
          <p:cNvSpPr>
            <a:spLocks/>
          </p:cNvSpPr>
          <p:nvPr/>
        </p:nvSpPr>
        <p:spPr bwMode="auto">
          <a:xfrm>
            <a:off x="3152775" y="3465513"/>
            <a:ext cx="139700" cy="114300"/>
          </a:xfrm>
          <a:custGeom>
            <a:avLst/>
            <a:gdLst>
              <a:gd name="T0" fmla="*/ 99 w 99"/>
              <a:gd name="T1" fmla="*/ 41 h 82"/>
              <a:gd name="T2" fmla="*/ 99 w 99"/>
              <a:gd name="T3" fmla="*/ 51 h 82"/>
              <a:gd name="T4" fmla="*/ 95 w 99"/>
              <a:gd name="T5" fmla="*/ 58 h 82"/>
              <a:gd name="T6" fmla="*/ 92 w 99"/>
              <a:gd name="T7" fmla="*/ 65 h 82"/>
              <a:gd name="T8" fmla="*/ 85 w 99"/>
              <a:gd name="T9" fmla="*/ 72 h 82"/>
              <a:gd name="T10" fmla="*/ 68 w 99"/>
              <a:gd name="T11" fmla="*/ 79 h 82"/>
              <a:gd name="T12" fmla="*/ 51 w 99"/>
              <a:gd name="T13" fmla="*/ 82 h 82"/>
              <a:gd name="T14" fmla="*/ 30 w 99"/>
              <a:gd name="T15" fmla="*/ 79 h 82"/>
              <a:gd name="T16" fmla="*/ 17 w 99"/>
              <a:gd name="T17" fmla="*/ 72 h 82"/>
              <a:gd name="T18" fmla="*/ 10 w 99"/>
              <a:gd name="T19" fmla="*/ 65 h 82"/>
              <a:gd name="T20" fmla="*/ 3 w 99"/>
              <a:gd name="T21" fmla="*/ 58 h 82"/>
              <a:gd name="T22" fmla="*/ 3 w 99"/>
              <a:gd name="T23" fmla="*/ 51 h 82"/>
              <a:gd name="T24" fmla="*/ 0 w 99"/>
              <a:gd name="T25" fmla="*/ 41 h 82"/>
              <a:gd name="T26" fmla="*/ 3 w 99"/>
              <a:gd name="T27" fmla="*/ 34 h 82"/>
              <a:gd name="T28" fmla="*/ 3 w 99"/>
              <a:gd name="T29" fmla="*/ 27 h 82"/>
              <a:gd name="T30" fmla="*/ 10 w 99"/>
              <a:gd name="T31" fmla="*/ 21 h 82"/>
              <a:gd name="T32" fmla="*/ 17 w 99"/>
              <a:gd name="T33" fmla="*/ 14 h 82"/>
              <a:gd name="T34" fmla="*/ 30 w 99"/>
              <a:gd name="T35" fmla="*/ 4 h 82"/>
              <a:gd name="T36" fmla="*/ 51 w 99"/>
              <a:gd name="T37" fmla="*/ 0 h 82"/>
              <a:gd name="T38" fmla="*/ 68 w 99"/>
              <a:gd name="T39" fmla="*/ 4 h 82"/>
              <a:gd name="T40" fmla="*/ 85 w 99"/>
              <a:gd name="T41" fmla="*/ 14 h 82"/>
              <a:gd name="T42" fmla="*/ 92 w 99"/>
              <a:gd name="T43" fmla="*/ 21 h 82"/>
              <a:gd name="T44" fmla="*/ 95 w 99"/>
              <a:gd name="T45" fmla="*/ 27 h 82"/>
              <a:gd name="T46" fmla="*/ 99 w 99"/>
              <a:gd name="T47" fmla="*/ 34 h 82"/>
              <a:gd name="T48" fmla="*/ 99 w 99"/>
              <a:gd name="T49" fmla="*/ 41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82">
                <a:moveTo>
                  <a:pt x="99" y="41"/>
                </a:moveTo>
                <a:lnTo>
                  <a:pt x="99" y="51"/>
                </a:lnTo>
                <a:lnTo>
                  <a:pt x="95" y="58"/>
                </a:lnTo>
                <a:lnTo>
                  <a:pt x="92" y="65"/>
                </a:lnTo>
                <a:lnTo>
                  <a:pt x="85" y="72"/>
                </a:lnTo>
                <a:lnTo>
                  <a:pt x="68" y="79"/>
                </a:lnTo>
                <a:lnTo>
                  <a:pt x="51" y="82"/>
                </a:lnTo>
                <a:lnTo>
                  <a:pt x="30" y="79"/>
                </a:lnTo>
                <a:lnTo>
                  <a:pt x="17" y="72"/>
                </a:lnTo>
                <a:lnTo>
                  <a:pt x="10" y="65"/>
                </a:lnTo>
                <a:lnTo>
                  <a:pt x="3" y="58"/>
                </a:lnTo>
                <a:lnTo>
                  <a:pt x="3" y="51"/>
                </a:lnTo>
                <a:lnTo>
                  <a:pt x="0" y="41"/>
                </a:lnTo>
                <a:lnTo>
                  <a:pt x="3" y="34"/>
                </a:lnTo>
                <a:lnTo>
                  <a:pt x="3" y="27"/>
                </a:lnTo>
                <a:lnTo>
                  <a:pt x="10" y="21"/>
                </a:lnTo>
                <a:lnTo>
                  <a:pt x="17" y="14"/>
                </a:lnTo>
                <a:lnTo>
                  <a:pt x="30" y="4"/>
                </a:lnTo>
                <a:lnTo>
                  <a:pt x="51" y="0"/>
                </a:lnTo>
                <a:lnTo>
                  <a:pt x="68" y="4"/>
                </a:lnTo>
                <a:lnTo>
                  <a:pt x="85" y="14"/>
                </a:lnTo>
                <a:lnTo>
                  <a:pt x="92" y="21"/>
                </a:lnTo>
                <a:lnTo>
                  <a:pt x="95" y="27"/>
                </a:lnTo>
                <a:lnTo>
                  <a:pt x="99" y="34"/>
                </a:lnTo>
                <a:lnTo>
                  <a:pt x="99" y="41"/>
                </a:lnTo>
              </a:path>
            </a:pathLst>
          </a:custGeom>
          <a:noFill/>
          <a:ln w="4763">
            <a:solidFill>
              <a:srgbClr val="1F1A1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67" name="Freeform 503"/>
          <p:cNvSpPr>
            <a:spLocks/>
          </p:cNvSpPr>
          <p:nvPr/>
        </p:nvSpPr>
        <p:spPr bwMode="auto">
          <a:xfrm>
            <a:off x="3898900" y="2743200"/>
            <a:ext cx="133350" cy="115888"/>
          </a:xfrm>
          <a:custGeom>
            <a:avLst/>
            <a:gdLst>
              <a:gd name="T0" fmla="*/ 95 w 95"/>
              <a:gd name="T1" fmla="*/ 41 h 82"/>
              <a:gd name="T2" fmla="*/ 95 w 95"/>
              <a:gd name="T3" fmla="*/ 47 h 82"/>
              <a:gd name="T4" fmla="*/ 92 w 95"/>
              <a:gd name="T5" fmla="*/ 58 h 82"/>
              <a:gd name="T6" fmla="*/ 89 w 95"/>
              <a:gd name="T7" fmla="*/ 64 h 82"/>
              <a:gd name="T8" fmla="*/ 82 w 95"/>
              <a:gd name="T9" fmla="*/ 68 h 82"/>
              <a:gd name="T10" fmla="*/ 68 w 95"/>
              <a:gd name="T11" fmla="*/ 78 h 82"/>
              <a:gd name="T12" fmla="*/ 48 w 95"/>
              <a:gd name="T13" fmla="*/ 82 h 82"/>
              <a:gd name="T14" fmla="*/ 27 w 95"/>
              <a:gd name="T15" fmla="*/ 78 h 82"/>
              <a:gd name="T16" fmla="*/ 13 w 95"/>
              <a:gd name="T17" fmla="*/ 68 h 82"/>
              <a:gd name="T18" fmla="*/ 7 w 95"/>
              <a:gd name="T19" fmla="*/ 64 h 82"/>
              <a:gd name="T20" fmla="*/ 3 w 95"/>
              <a:gd name="T21" fmla="*/ 58 h 82"/>
              <a:gd name="T22" fmla="*/ 0 w 95"/>
              <a:gd name="T23" fmla="*/ 47 h 82"/>
              <a:gd name="T24" fmla="*/ 0 w 95"/>
              <a:gd name="T25" fmla="*/ 41 h 82"/>
              <a:gd name="T26" fmla="*/ 0 w 95"/>
              <a:gd name="T27" fmla="*/ 34 h 82"/>
              <a:gd name="T28" fmla="*/ 3 w 95"/>
              <a:gd name="T29" fmla="*/ 23 h 82"/>
              <a:gd name="T30" fmla="*/ 7 w 95"/>
              <a:gd name="T31" fmla="*/ 17 h 82"/>
              <a:gd name="T32" fmla="*/ 13 w 95"/>
              <a:gd name="T33" fmla="*/ 13 h 82"/>
              <a:gd name="T34" fmla="*/ 27 w 95"/>
              <a:gd name="T35" fmla="*/ 3 h 82"/>
              <a:gd name="T36" fmla="*/ 48 w 95"/>
              <a:gd name="T37" fmla="*/ 0 h 82"/>
              <a:gd name="T38" fmla="*/ 68 w 95"/>
              <a:gd name="T39" fmla="*/ 3 h 82"/>
              <a:gd name="T40" fmla="*/ 82 w 95"/>
              <a:gd name="T41" fmla="*/ 13 h 82"/>
              <a:gd name="T42" fmla="*/ 89 w 95"/>
              <a:gd name="T43" fmla="*/ 17 h 82"/>
              <a:gd name="T44" fmla="*/ 92 w 95"/>
              <a:gd name="T45" fmla="*/ 23 h 82"/>
              <a:gd name="T46" fmla="*/ 95 w 95"/>
              <a:gd name="T47" fmla="*/ 34 h 82"/>
              <a:gd name="T48" fmla="*/ 95 w 95"/>
              <a:gd name="T49" fmla="*/ 41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5" h="82">
                <a:moveTo>
                  <a:pt x="95" y="41"/>
                </a:moveTo>
                <a:lnTo>
                  <a:pt x="95" y="47"/>
                </a:lnTo>
                <a:lnTo>
                  <a:pt x="92" y="58"/>
                </a:lnTo>
                <a:lnTo>
                  <a:pt x="89" y="64"/>
                </a:lnTo>
                <a:lnTo>
                  <a:pt x="82" y="68"/>
                </a:lnTo>
                <a:lnTo>
                  <a:pt x="68" y="78"/>
                </a:lnTo>
                <a:lnTo>
                  <a:pt x="48" y="82"/>
                </a:lnTo>
                <a:lnTo>
                  <a:pt x="27" y="78"/>
                </a:lnTo>
                <a:lnTo>
                  <a:pt x="13" y="68"/>
                </a:lnTo>
                <a:lnTo>
                  <a:pt x="7" y="64"/>
                </a:lnTo>
                <a:lnTo>
                  <a:pt x="3" y="58"/>
                </a:lnTo>
                <a:lnTo>
                  <a:pt x="0" y="47"/>
                </a:lnTo>
                <a:lnTo>
                  <a:pt x="0" y="41"/>
                </a:lnTo>
                <a:lnTo>
                  <a:pt x="0" y="34"/>
                </a:lnTo>
                <a:lnTo>
                  <a:pt x="3" y="23"/>
                </a:lnTo>
                <a:lnTo>
                  <a:pt x="7" y="17"/>
                </a:lnTo>
                <a:lnTo>
                  <a:pt x="13" y="13"/>
                </a:lnTo>
                <a:lnTo>
                  <a:pt x="27" y="3"/>
                </a:lnTo>
                <a:lnTo>
                  <a:pt x="48" y="0"/>
                </a:lnTo>
                <a:lnTo>
                  <a:pt x="68" y="3"/>
                </a:lnTo>
                <a:lnTo>
                  <a:pt x="82" y="13"/>
                </a:lnTo>
                <a:lnTo>
                  <a:pt x="89" y="17"/>
                </a:lnTo>
                <a:lnTo>
                  <a:pt x="92" y="23"/>
                </a:lnTo>
                <a:lnTo>
                  <a:pt x="95" y="34"/>
                </a:lnTo>
                <a:lnTo>
                  <a:pt x="95" y="41"/>
                </a:lnTo>
                <a:close/>
              </a:path>
            </a:pathLst>
          </a:custGeom>
          <a:solidFill>
            <a:srgbClr val="DA25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68" name="Freeform 504"/>
          <p:cNvSpPr>
            <a:spLocks/>
          </p:cNvSpPr>
          <p:nvPr/>
        </p:nvSpPr>
        <p:spPr bwMode="auto">
          <a:xfrm>
            <a:off x="3898900" y="2743200"/>
            <a:ext cx="133350" cy="115888"/>
          </a:xfrm>
          <a:custGeom>
            <a:avLst/>
            <a:gdLst>
              <a:gd name="T0" fmla="*/ 95 w 95"/>
              <a:gd name="T1" fmla="*/ 41 h 82"/>
              <a:gd name="T2" fmla="*/ 95 w 95"/>
              <a:gd name="T3" fmla="*/ 47 h 82"/>
              <a:gd name="T4" fmla="*/ 92 w 95"/>
              <a:gd name="T5" fmla="*/ 58 h 82"/>
              <a:gd name="T6" fmla="*/ 89 w 95"/>
              <a:gd name="T7" fmla="*/ 64 h 82"/>
              <a:gd name="T8" fmla="*/ 82 w 95"/>
              <a:gd name="T9" fmla="*/ 68 h 82"/>
              <a:gd name="T10" fmla="*/ 68 w 95"/>
              <a:gd name="T11" fmla="*/ 78 h 82"/>
              <a:gd name="T12" fmla="*/ 48 w 95"/>
              <a:gd name="T13" fmla="*/ 82 h 82"/>
              <a:gd name="T14" fmla="*/ 27 w 95"/>
              <a:gd name="T15" fmla="*/ 78 h 82"/>
              <a:gd name="T16" fmla="*/ 13 w 95"/>
              <a:gd name="T17" fmla="*/ 68 h 82"/>
              <a:gd name="T18" fmla="*/ 7 w 95"/>
              <a:gd name="T19" fmla="*/ 64 h 82"/>
              <a:gd name="T20" fmla="*/ 3 w 95"/>
              <a:gd name="T21" fmla="*/ 58 h 82"/>
              <a:gd name="T22" fmla="*/ 0 w 95"/>
              <a:gd name="T23" fmla="*/ 47 h 82"/>
              <a:gd name="T24" fmla="*/ 0 w 95"/>
              <a:gd name="T25" fmla="*/ 41 h 82"/>
              <a:gd name="T26" fmla="*/ 0 w 95"/>
              <a:gd name="T27" fmla="*/ 34 h 82"/>
              <a:gd name="T28" fmla="*/ 3 w 95"/>
              <a:gd name="T29" fmla="*/ 23 h 82"/>
              <a:gd name="T30" fmla="*/ 7 w 95"/>
              <a:gd name="T31" fmla="*/ 17 h 82"/>
              <a:gd name="T32" fmla="*/ 13 w 95"/>
              <a:gd name="T33" fmla="*/ 13 h 82"/>
              <a:gd name="T34" fmla="*/ 27 w 95"/>
              <a:gd name="T35" fmla="*/ 3 h 82"/>
              <a:gd name="T36" fmla="*/ 48 w 95"/>
              <a:gd name="T37" fmla="*/ 0 h 82"/>
              <a:gd name="T38" fmla="*/ 68 w 95"/>
              <a:gd name="T39" fmla="*/ 3 h 82"/>
              <a:gd name="T40" fmla="*/ 82 w 95"/>
              <a:gd name="T41" fmla="*/ 13 h 82"/>
              <a:gd name="T42" fmla="*/ 89 w 95"/>
              <a:gd name="T43" fmla="*/ 17 h 82"/>
              <a:gd name="T44" fmla="*/ 92 w 95"/>
              <a:gd name="T45" fmla="*/ 23 h 82"/>
              <a:gd name="T46" fmla="*/ 95 w 95"/>
              <a:gd name="T47" fmla="*/ 34 h 82"/>
              <a:gd name="T48" fmla="*/ 95 w 95"/>
              <a:gd name="T49" fmla="*/ 41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5" h="82">
                <a:moveTo>
                  <a:pt x="95" y="41"/>
                </a:moveTo>
                <a:lnTo>
                  <a:pt x="95" y="47"/>
                </a:lnTo>
                <a:lnTo>
                  <a:pt x="92" y="58"/>
                </a:lnTo>
                <a:lnTo>
                  <a:pt x="89" y="64"/>
                </a:lnTo>
                <a:lnTo>
                  <a:pt x="82" y="68"/>
                </a:lnTo>
                <a:lnTo>
                  <a:pt x="68" y="78"/>
                </a:lnTo>
                <a:lnTo>
                  <a:pt x="48" y="82"/>
                </a:lnTo>
                <a:lnTo>
                  <a:pt x="27" y="78"/>
                </a:lnTo>
                <a:lnTo>
                  <a:pt x="13" y="68"/>
                </a:lnTo>
                <a:lnTo>
                  <a:pt x="7" y="64"/>
                </a:lnTo>
                <a:lnTo>
                  <a:pt x="3" y="58"/>
                </a:lnTo>
                <a:lnTo>
                  <a:pt x="0" y="47"/>
                </a:lnTo>
                <a:lnTo>
                  <a:pt x="0" y="41"/>
                </a:lnTo>
                <a:lnTo>
                  <a:pt x="0" y="34"/>
                </a:lnTo>
                <a:lnTo>
                  <a:pt x="3" y="23"/>
                </a:lnTo>
                <a:lnTo>
                  <a:pt x="7" y="17"/>
                </a:lnTo>
                <a:lnTo>
                  <a:pt x="13" y="13"/>
                </a:lnTo>
                <a:lnTo>
                  <a:pt x="27" y="3"/>
                </a:lnTo>
                <a:lnTo>
                  <a:pt x="48" y="0"/>
                </a:lnTo>
                <a:lnTo>
                  <a:pt x="68" y="3"/>
                </a:lnTo>
                <a:lnTo>
                  <a:pt x="82" y="13"/>
                </a:lnTo>
                <a:lnTo>
                  <a:pt x="89" y="17"/>
                </a:lnTo>
                <a:lnTo>
                  <a:pt x="92" y="23"/>
                </a:lnTo>
                <a:lnTo>
                  <a:pt x="95" y="34"/>
                </a:lnTo>
                <a:lnTo>
                  <a:pt x="95" y="41"/>
                </a:lnTo>
              </a:path>
            </a:pathLst>
          </a:custGeom>
          <a:noFill/>
          <a:ln w="4763">
            <a:solidFill>
              <a:srgbClr val="1F1A1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69" name="Freeform 505"/>
          <p:cNvSpPr>
            <a:spLocks/>
          </p:cNvSpPr>
          <p:nvPr/>
        </p:nvSpPr>
        <p:spPr bwMode="auto">
          <a:xfrm>
            <a:off x="4591050" y="2281238"/>
            <a:ext cx="134938" cy="114300"/>
          </a:xfrm>
          <a:custGeom>
            <a:avLst/>
            <a:gdLst>
              <a:gd name="T0" fmla="*/ 96 w 96"/>
              <a:gd name="T1" fmla="*/ 41 h 82"/>
              <a:gd name="T2" fmla="*/ 96 w 96"/>
              <a:gd name="T3" fmla="*/ 47 h 82"/>
              <a:gd name="T4" fmla="*/ 93 w 96"/>
              <a:gd name="T5" fmla="*/ 54 h 82"/>
              <a:gd name="T6" fmla="*/ 89 w 96"/>
              <a:gd name="T7" fmla="*/ 61 h 82"/>
              <a:gd name="T8" fmla="*/ 82 w 96"/>
              <a:gd name="T9" fmla="*/ 68 h 82"/>
              <a:gd name="T10" fmla="*/ 69 w 96"/>
              <a:gd name="T11" fmla="*/ 78 h 82"/>
              <a:gd name="T12" fmla="*/ 48 w 96"/>
              <a:gd name="T13" fmla="*/ 82 h 82"/>
              <a:gd name="T14" fmla="*/ 28 w 96"/>
              <a:gd name="T15" fmla="*/ 78 h 82"/>
              <a:gd name="T16" fmla="*/ 14 w 96"/>
              <a:gd name="T17" fmla="*/ 68 h 82"/>
              <a:gd name="T18" fmla="*/ 7 w 96"/>
              <a:gd name="T19" fmla="*/ 61 h 82"/>
              <a:gd name="T20" fmla="*/ 4 w 96"/>
              <a:gd name="T21" fmla="*/ 54 h 82"/>
              <a:gd name="T22" fmla="*/ 0 w 96"/>
              <a:gd name="T23" fmla="*/ 47 h 82"/>
              <a:gd name="T24" fmla="*/ 0 w 96"/>
              <a:gd name="T25" fmla="*/ 41 h 82"/>
              <a:gd name="T26" fmla="*/ 0 w 96"/>
              <a:gd name="T27" fmla="*/ 34 h 82"/>
              <a:gd name="T28" fmla="*/ 4 w 96"/>
              <a:gd name="T29" fmla="*/ 23 h 82"/>
              <a:gd name="T30" fmla="*/ 7 w 96"/>
              <a:gd name="T31" fmla="*/ 17 h 82"/>
              <a:gd name="T32" fmla="*/ 14 w 96"/>
              <a:gd name="T33" fmla="*/ 13 h 82"/>
              <a:gd name="T34" fmla="*/ 28 w 96"/>
              <a:gd name="T35" fmla="*/ 3 h 82"/>
              <a:gd name="T36" fmla="*/ 48 w 96"/>
              <a:gd name="T37" fmla="*/ 0 h 82"/>
              <a:gd name="T38" fmla="*/ 69 w 96"/>
              <a:gd name="T39" fmla="*/ 3 h 82"/>
              <a:gd name="T40" fmla="*/ 82 w 96"/>
              <a:gd name="T41" fmla="*/ 13 h 82"/>
              <a:gd name="T42" fmla="*/ 89 w 96"/>
              <a:gd name="T43" fmla="*/ 17 h 82"/>
              <a:gd name="T44" fmla="*/ 93 w 96"/>
              <a:gd name="T45" fmla="*/ 23 h 82"/>
              <a:gd name="T46" fmla="*/ 96 w 96"/>
              <a:gd name="T47" fmla="*/ 34 h 82"/>
              <a:gd name="T48" fmla="*/ 96 w 96"/>
              <a:gd name="T49" fmla="*/ 41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6" h="82">
                <a:moveTo>
                  <a:pt x="96" y="41"/>
                </a:moveTo>
                <a:lnTo>
                  <a:pt x="96" y="47"/>
                </a:lnTo>
                <a:lnTo>
                  <a:pt x="93" y="54"/>
                </a:lnTo>
                <a:lnTo>
                  <a:pt x="89" y="61"/>
                </a:lnTo>
                <a:lnTo>
                  <a:pt x="82" y="68"/>
                </a:lnTo>
                <a:lnTo>
                  <a:pt x="69" y="78"/>
                </a:lnTo>
                <a:lnTo>
                  <a:pt x="48" y="82"/>
                </a:lnTo>
                <a:lnTo>
                  <a:pt x="28" y="78"/>
                </a:lnTo>
                <a:lnTo>
                  <a:pt x="14" y="68"/>
                </a:lnTo>
                <a:lnTo>
                  <a:pt x="7" y="61"/>
                </a:lnTo>
                <a:lnTo>
                  <a:pt x="4" y="54"/>
                </a:lnTo>
                <a:lnTo>
                  <a:pt x="0" y="47"/>
                </a:lnTo>
                <a:lnTo>
                  <a:pt x="0" y="41"/>
                </a:lnTo>
                <a:lnTo>
                  <a:pt x="0" y="34"/>
                </a:lnTo>
                <a:lnTo>
                  <a:pt x="4" y="23"/>
                </a:lnTo>
                <a:lnTo>
                  <a:pt x="7" y="17"/>
                </a:lnTo>
                <a:lnTo>
                  <a:pt x="14" y="13"/>
                </a:lnTo>
                <a:lnTo>
                  <a:pt x="28" y="3"/>
                </a:lnTo>
                <a:lnTo>
                  <a:pt x="48" y="0"/>
                </a:lnTo>
                <a:lnTo>
                  <a:pt x="69" y="3"/>
                </a:lnTo>
                <a:lnTo>
                  <a:pt x="82" y="13"/>
                </a:lnTo>
                <a:lnTo>
                  <a:pt x="89" y="17"/>
                </a:lnTo>
                <a:lnTo>
                  <a:pt x="93" y="23"/>
                </a:lnTo>
                <a:lnTo>
                  <a:pt x="96" y="34"/>
                </a:lnTo>
                <a:lnTo>
                  <a:pt x="96" y="41"/>
                </a:lnTo>
                <a:close/>
              </a:path>
            </a:pathLst>
          </a:custGeom>
          <a:solidFill>
            <a:srgbClr val="DA25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0" name="Freeform 506"/>
          <p:cNvSpPr>
            <a:spLocks/>
          </p:cNvSpPr>
          <p:nvPr/>
        </p:nvSpPr>
        <p:spPr bwMode="auto">
          <a:xfrm>
            <a:off x="4591050" y="2281238"/>
            <a:ext cx="134938" cy="114300"/>
          </a:xfrm>
          <a:custGeom>
            <a:avLst/>
            <a:gdLst>
              <a:gd name="T0" fmla="*/ 96 w 96"/>
              <a:gd name="T1" fmla="*/ 41 h 82"/>
              <a:gd name="T2" fmla="*/ 96 w 96"/>
              <a:gd name="T3" fmla="*/ 47 h 82"/>
              <a:gd name="T4" fmla="*/ 93 w 96"/>
              <a:gd name="T5" fmla="*/ 54 h 82"/>
              <a:gd name="T6" fmla="*/ 89 w 96"/>
              <a:gd name="T7" fmla="*/ 61 h 82"/>
              <a:gd name="T8" fmla="*/ 82 w 96"/>
              <a:gd name="T9" fmla="*/ 68 h 82"/>
              <a:gd name="T10" fmla="*/ 69 w 96"/>
              <a:gd name="T11" fmla="*/ 78 h 82"/>
              <a:gd name="T12" fmla="*/ 48 w 96"/>
              <a:gd name="T13" fmla="*/ 82 h 82"/>
              <a:gd name="T14" fmla="*/ 28 w 96"/>
              <a:gd name="T15" fmla="*/ 78 h 82"/>
              <a:gd name="T16" fmla="*/ 14 w 96"/>
              <a:gd name="T17" fmla="*/ 68 h 82"/>
              <a:gd name="T18" fmla="*/ 7 w 96"/>
              <a:gd name="T19" fmla="*/ 61 h 82"/>
              <a:gd name="T20" fmla="*/ 4 w 96"/>
              <a:gd name="T21" fmla="*/ 54 h 82"/>
              <a:gd name="T22" fmla="*/ 0 w 96"/>
              <a:gd name="T23" fmla="*/ 47 h 82"/>
              <a:gd name="T24" fmla="*/ 0 w 96"/>
              <a:gd name="T25" fmla="*/ 41 h 82"/>
              <a:gd name="T26" fmla="*/ 0 w 96"/>
              <a:gd name="T27" fmla="*/ 34 h 82"/>
              <a:gd name="T28" fmla="*/ 4 w 96"/>
              <a:gd name="T29" fmla="*/ 23 h 82"/>
              <a:gd name="T30" fmla="*/ 7 w 96"/>
              <a:gd name="T31" fmla="*/ 17 h 82"/>
              <a:gd name="T32" fmla="*/ 14 w 96"/>
              <a:gd name="T33" fmla="*/ 13 h 82"/>
              <a:gd name="T34" fmla="*/ 28 w 96"/>
              <a:gd name="T35" fmla="*/ 3 h 82"/>
              <a:gd name="T36" fmla="*/ 48 w 96"/>
              <a:gd name="T37" fmla="*/ 0 h 82"/>
              <a:gd name="T38" fmla="*/ 69 w 96"/>
              <a:gd name="T39" fmla="*/ 3 h 82"/>
              <a:gd name="T40" fmla="*/ 82 w 96"/>
              <a:gd name="T41" fmla="*/ 13 h 82"/>
              <a:gd name="T42" fmla="*/ 89 w 96"/>
              <a:gd name="T43" fmla="*/ 17 h 82"/>
              <a:gd name="T44" fmla="*/ 93 w 96"/>
              <a:gd name="T45" fmla="*/ 23 h 82"/>
              <a:gd name="T46" fmla="*/ 96 w 96"/>
              <a:gd name="T47" fmla="*/ 34 h 82"/>
              <a:gd name="T48" fmla="*/ 96 w 96"/>
              <a:gd name="T49" fmla="*/ 41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6" h="82">
                <a:moveTo>
                  <a:pt x="96" y="41"/>
                </a:moveTo>
                <a:lnTo>
                  <a:pt x="96" y="47"/>
                </a:lnTo>
                <a:lnTo>
                  <a:pt x="93" y="54"/>
                </a:lnTo>
                <a:lnTo>
                  <a:pt x="89" y="61"/>
                </a:lnTo>
                <a:lnTo>
                  <a:pt x="82" y="68"/>
                </a:lnTo>
                <a:lnTo>
                  <a:pt x="69" y="78"/>
                </a:lnTo>
                <a:lnTo>
                  <a:pt x="48" y="82"/>
                </a:lnTo>
                <a:lnTo>
                  <a:pt x="28" y="78"/>
                </a:lnTo>
                <a:lnTo>
                  <a:pt x="14" y="68"/>
                </a:lnTo>
                <a:lnTo>
                  <a:pt x="7" y="61"/>
                </a:lnTo>
                <a:lnTo>
                  <a:pt x="4" y="54"/>
                </a:lnTo>
                <a:lnTo>
                  <a:pt x="0" y="47"/>
                </a:lnTo>
                <a:lnTo>
                  <a:pt x="0" y="41"/>
                </a:lnTo>
                <a:lnTo>
                  <a:pt x="0" y="34"/>
                </a:lnTo>
                <a:lnTo>
                  <a:pt x="4" y="23"/>
                </a:lnTo>
                <a:lnTo>
                  <a:pt x="7" y="17"/>
                </a:lnTo>
                <a:lnTo>
                  <a:pt x="14" y="13"/>
                </a:lnTo>
                <a:lnTo>
                  <a:pt x="28" y="3"/>
                </a:lnTo>
                <a:lnTo>
                  <a:pt x="48" y="0"/>
                </a:lnTo>
                <a:lnTo>
                  <a:pt x="69" y="3"/>
                </a:lnTo>
                <a:lnTo>
                  <a:pt x="82" y="13"/>
                </a:lnTo>
                <a:lnTo>
                  <a:pt x="89" y="17"/>
                </a:lnTo>
                <a:lnTo>
                  <a:pt x="93" y="23"/>
                </a:lnTo>
                <a:lnTo>
                  <a:pt x="96" y="34"/>
                </a:lnTo>
                <a:lnTo>
                  <a:pt x="96" y="41"/>
                </a:lnTo>
              </a:path>
            </a:pathLst>
          </a:custGeom>
          <a:noFill/>
          <a:ln w="4763">
            <a:solidFill>
              <a:srgbClr val="1F1A1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1" name="Freeform 507"/>
          <p:cNvSpPr>
            <a:spLocks/>
          </p:cNvSpPr>
          <p:nvPr/>
        </p:nvSpPr>
        <p:spPr bwMode="auto">
          <a:xfrm>
            <a:off x="5356225" y="2054225"/>
            <a:ext cx="139700" cy="111125"/>
          </a:xfrm>
          <a:custGeom>
            <a:avLst/>
            <a:gdLst>
              <a:gd name="T0" fmla="*/ 99 w 99"/>
              <a:gd name="T1" fmla="*/ 38 h 79"/>
              <a:gd name="T2" fmla="*/ 96 w 99"/>
              <a:gd name="T3" fmla="*/ 48 h 79"/>
              <a:gd name="T4" fmla="*/ 92 w 99"/>
              <a:gd name="T5" fmla="*/ 55 h 79"/>
              <a:gd name="T6" fmla="*/ 89 w 99"/>
              <a:gd name="T7" fmla="*/ 61 h 79"/>
              <a:gd name="T8" fmla="*/ 82 w 99"/>
              <a:gd name="T9" fmla="*/ 68 h 79"/>
              <a:gd name="T10" fmla="*/ 69 w 99"/>
              <a:gd name="T11" fmla="*/ 75 h 79"/>
              <a:gd name="T12" fmla="*/ 48 w 99"/>
              <a:gd name="T13" fmla="*/ 79 h 79"/>
              <a:gd name="T14" fmla="*/ 28 w 99"/>
              <a:gd name="T15" fmla="*/ 75 h 79"/>
              <a:gd name="T16" fmla="*/ 14 w 99"/>
              <a:gd name="T17" fmla="*/ 68 h 79"/>
              <a:gd name="T18" fmla="*/ 7 w 99"/>
              <a:gd name="T19" fmla="*/ 61 h 79"/>
              <a:gd name="T20" fmla="*/ 4 w 99"/>
              <a:gd name="T21" fmla="*/ 55 h 79"/>
              <a:gd name="T22" fmla="*/ 0 w 99"/>
              <a:gd name="T23" fmla="*/ 48 h 79"/>
              <a:gd name="T24" fmla="*/ 0 w 99"/>
              <a:gd name="T25" fmla="*/ 38 h 79"/>
              <a:gd name="T26" fmla="*/ 0 w 99"/>
              <a:gd name="T27" fmla="*/ 31 h 79"/>
              <a:gd name="T28" fmla="*/ 4 w 99"/>
              <a:gd name="T29" fmla="*/ 24 h 79"/>
              <a:gd name="T30" fmla="*/ 7 w 99"/>
              <a:gd name="T31" fmla="*/ 17 h 79"/>
              <a:gd name="T32" fmla="*/ 14 w 99"/>
              <a:gd name="T33" fmla="*/ 10 h 79"/>
              <a:gd name="T34" fmla="*/ 28 w 99"/>
              <a:gd name="T35" fmla="*/ 3 h 79"/>
              <a:gd name="T36" fmla="*/ 48 w 99"/>
              <a:gd name="T37" fmla="*/ 0 h 79"/>
              <a:gd name="T38" fmla="*/ 69 w 99"/>
              <a:gd name="T39" fmla="*/ 3 h 79"/>
              <a:gd name="T40" fmla="*/ 82 w 99"/>
              <a:gd name="T41" fmla="*/ 10 h 79"/>
              <a:gd name="T42" fmla="*/ 89 w 99"/>
              <a:gd name="T43" fmla="*/ 17 h 79"/>
              <a:gd name="T44" fmla="*/ 92 w 99"/>
              <a:gd name="T45" fmla="*/ 24 h 79"/>
              <a:gd name="T46" fmla="*/ 96 w 99"/>
              <a:gd name="T47" fmla="*/ 31 h 79"/>
              <a:gd name="T48" fmla="*/ 99 w 99"/>
              <a:gd name="T49" fmla="*/ 38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79">
                <a:moveTo>
                  <a:pt x="99" y="38"/>
                </a:moveTo>
                <a:lnTo>
                  <a:pt x="96" y="48"/>
                </a:lnTo>
                <a:lnTo>
                  <a:pt x="92" y="55"/>
                </a:lnTo>
                <a:lnTo>
                  <a:pt x="89" y="61"/>
                </a:lnTo>
                <a:lnTo>
                  <a:pt x="82" y="68"/>
                </a:lnTo>
                <a:lnTo>
                  <a:pt x="69" y="75"/>
                </a:lnTo>
                <a:lnTo>
                  <a:pt x="48" y="79"/>
                </a:lnTo>
                <a:lnTo>
                  <a:pt x="28" y="75"/>
                </a:lnTo>
                <a:lnTo>
                  <a:pt x="14" y="68"/>
                </a:lnTo>
                <a:lnTo>
                  <a:pt x="7" y="61"/>
                </a:lnTo>
                <a:lnTo>
                  <a:pt x="4" y="55"/>
                </a:lnTo>
                <a:lnTo>
                  <a:pt x="0" y="48"/>
                </a:lnTo>
                <a:lnTo>
                  <a:pt x="0" y="38"/>
                </a:lnTo>
                <a:lnTo>
                  <a:pt x="0" y="31"/>
                </a:lnTo>
                <a:lnTo>
                  <a:pt x="4" y="24"/>
                </a:lnTo>
                <a:lnTo>
                  <a:pt x="7" y="17"/>
                </a:lnTo>
                <a:lnTo>
                  <a:pt x="14" y="10"/>
                </a:lnTo>
                <a:lnTo>
                  <a:pt x="28" y="3"/>
                </a:lnTo>
                <a:lnTo>
                  <a:pt x="48" y="0"/>
                </a:lnTo>
                <a:lnTo>
                  <a:pt x="69" y="3"/>
                </a:lnTo>
                <a:lnTo>
                  <a:pt x="82" y="10"/>
                </a:lnTo>
                <a:lnTo>
                  <a:pt x="89" y="17"/>
                </a:lnTo>
                <a:lnTo>
                  <a:pt x="92" y="24"/>
                </a:lnTo>
                <a:lnTo>
                  <a:pt x="96" y="31"/>
                </a:lnTo>
                <a:lnTo>
                  <a:pt x="99" y="38"/>
                </a:lnTo>
                <a:close/>
              </a:path>
            </a:pathLst>
          </a:custGeom>
          <a:solidFill>
            <a:srgbClr val="DA25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2" name="Freeform 508"/>
          <p:cNvSpPr>
            <a:spLocks/>
          </p:cNvSpPr>
          <p:nvPr/>
        </p:nvSpPr>
        <p:spPr bwMode="auto">
          <a:xfrm>
            <a:off x="5356225" y="2054225"/>
            <a:ext cx="139700" cy="111125"/>
          </a:xfrm>
          <a:custGeom>
            <a:avLst/>
            <a:gdLst>
              <a:gd name="T0" fmla="*/ 99 w 99"/>
              <a:gd name="T1" fmla="*/ 38 h 79"/>
              <a:gd name="T2" fmla="*/ 96 w 99"/>
              <a:gd name="T3" fmla="*/ 48 h 79"/>
              <a:gd name="T4" fmla="*/ 92 w 99"/>
              <a:gd name="T5" fmla="*/ 55 h 79"/>
              <a:gd name="T6" fmla="*/ 89 w 99"/>
              <a:gd name="T7" fmla="*/ 61 h 79"/>
              <a:gd name="T8" fmla="*/ 82 w 99"/>
              <a:gd name="T9" fmla="*/ 68 h 79"/>
              <a:gd name="T10" fmla="*/ 69 w 99"/>
              <a:gd name="T11" fmla="*/ 75 h 79"/>
              <a:gd name="T12" fmla="*/ 48 w 99"/>
              <a:gd name="T13" fmla="*/ 79 h 79"/>
              <a:gd name="T14" fmla="*/ 28 w 99"/>
              <a:gd name="T15" fmla="*/ 75 h 79"/>
              <a:gd name="T16" fmla="*/ 14 w 99"/>
              <a:gd name="T17" fmla="*/ 68 h 79"/>
              <a:gd name="T18" fmla="*/ 7 w 99"/>
              <a:gd name="T19" fmla="*/ 61 h 79"/>
              <a:gd name="T20" fmla="*/ 4 w 99"/>
              <a:gd name="T21" fmla="*/ 55 h 79"/>
              <a:gd name="T22" fmla="*/ 0 w 99"/>
              <a:gd name="T23" fmla="*/ 48 h 79"/>
              <a:gd name="T24" fmla="*/ 0 w 99"/>
              <a:gd name="T25" fmla="*/ 38 h 79"/>
              <a:gd name="T26" fmla="*/ 0 w 99"/>
              <a:gd name="T27" fmla="*/ 31 h 79"/>
              <a:gd name="T28" fmla="*/ 4 w 99"/>
              <a:gd name="T29" fmla="*/ 24 h 79"/>
              <a:gd name="T30" fmla="*/ 7 w 99"/>
              <a:gd name="T31" fmla="*/ 17 h 79"/>
              <a:gd name="T32" fmla="*/ 14 w 99"/>
              <a:gd name="T33" fmla="*/ 10 h 79"/>
              <a:gd name="T34" fmla="*/ 28 w 99"/>
              <a:gd name="T35" fmla="*/ 3 h 79"/>
              <a:gd name="T36" fmla="*/ 48 w 99"/>
              <a:gd name="T37" fmla="*/ 0 h 79"/>
              <a:gd name="T38" fmla="*/ 69 w 99"/>
              <a:gd name="T39" fmla="*/ 3 h 79"/>
              <a:gd name="T40" fmla="*/ 82 w 99"/>
              <a:gd name="T41" fmla="*/ 10 h 79"/>
              <a:gd name="T42" fmla="*/ 89 w 99"/>
              <a:gd name="T43" fmla="*/ 17 h 79"/>
              <a:gd name="T44" fmla="*/ 92 w 99"/>
              <a:gd name="T45" fmla="*/ 24 h 79"/>
              <a:gd name="T46" fmla="*/ 96 w 99"/>
              <a:gd name="T47" fmla="*/ 31 h 79"/>
              <a:gd name="T48" fmla="*/ 99 w 99"/>
              <a:gd name="T49" fmla="*/ 38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79">
                <a:moveTo>
                  <a:pt x="99" y="38"/>
                </a:moveTo>
                <a:lnTo>
                  <a:pt x="96" y="48"/>
                </a:lnTo>
                <a:lnTo>
                  <a:pt x="92" y="55"/>
                </a:lnTo>
                <a:lnTo>
                  <a:pt x="89" y="61"/>
                </a:lnTo>
                <a:lnTo>
                  <a:pt x="82" y="68"/>
                </a:lnTo>
                <a:lnTo>
                  <a:pt x="69" y="75"/>
                </a:lnTo>
                <a:lnTo>
                  <a:pt x="48" y="79"/>
                </a:lnTo>
                <a:lnTo>
                  <a:pt x="28" y="75"/>
                </a:lnTo>
                <a:lnTo>
                  <a:pt x="14" y="68"/>
                </a:lnTo>
                <a:lnTo>
                  <a:pt x="7" y="61"/>
                </a:lnTo>
                <a:lnTo>
                  <a:pt x="4" y="55"/>
                </a:lnTo>
                <a:lnTo>
                  <a:pt x="0" y="48"/>
                </a:lnTo>
                <a:lnTo>
                  <a:pt x="0" y="38"/>
                </a:lnTo>
                <a:lnTo>
                  <a:pt x="0" y="31"/>
                </a:lnTo>
                <a:lnTo>
                  <a:pt x="4" y="24"/>
                </a:lnTo>
                <a:lnTo>
                  <a:pt x="7" y="17"/>
                </a:lnTo>
                <a:lnTo>
                  <a:pt x="14" y="10"/>
                </a:lnTo>
                <a:lnTo>
                  <a:pt x="28" y="3"/>
                </a:lnTo>
                <a:lnTo>
                  <a:pt x="48" y="0"/>
                </a:lnTo>
                <a:lnTo>
                  <a:pt x="69" y="3"/>
                </a:lnTo>
                <a:lnTo>
                  <a:pt x="82" y="10"/>
                </a:lnTo>
                <a:lnTo>
                  <a:pt x="89" y="17"/>
                </a:lnTo>
                <a:lnTo>
                  <a:pt x="92" y="24"/>
                </a:lnTo>
                <a:lnTo>
                  <a:pt x="96" y="31"/>
                </a:lnTo>
                <a:lnTo>
                  <a:pt x="99" y="38"/>
                </a:lnTo>
              </a:path>
            </a:pathLst>
          </a:custGeom>
          <a:noFill/>
          <a:ln w="4763">
            <a:solidFill>
              <a:srgbClr val="1F1A1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3" name="Freeform 509"/>
          <p:cNvSpPr>
            <a:spLocks/>
          </p:cNvSpPr>
          <p:nvPr/>
        </p:nvSpPr>
        <p:spPr bwMode="auto">
          <a:xfrm>
            <a:off x="1030288" y="4741863"/>
            <a:ext cx="139700" cy="115887"/>
          </a:xfrm>
          <a:custGeom>
            <a:avLst/>
            <a:gdLst>
              <a:gd name="T0" fmla="*/ 99 w 99"/>
              <a:gd name="T1" fmla="*/ 41 h 82"/>
              <a:gd name="T2" fmla="*/ 99 w 99"/>
              <a:gd name="T3" fmla="*/ 51 h 82"/>
              <a:gd name="T4" fmla="*/ 96 w 99"/>
              <a:gd name="T5" fmla="*/ 58 h 82"/>
              <a:gd name="T6" fmla="*/ 89 w 99"/>
              <a:gd name="T7" fmla="*/ 64 h 82"/>
              <a:gd name="T8" fmla="*/ 85 w 99"/>
              <a:gd name="T9" fmla="*/ 71 h 82"/>
              <a:gd name="T10" fmla="*/ 68 w 99"/>
              <a:gd name="T11" fmla="*/ 78 h 82"/>
              <a:gd name="T12" fmla="*/ 48 w 99"/>
              <a:gd name="T13" fmla="*/ 82 h 82"/>
              <a:gd name="T14" fmla="*/ 31 w 99"/>
              <a:gd name="T15" fmla="*/ 78 h 82"/>
              <a:gd name="T16" fmla="*/ 14 w 99"/>
              <a:gd name="T17" fmla="*/ 71 h 82"/>
              <a:gd name="T18" fmla="*/ 7 w 99"/>
              <a:gd name="T19" fmla="*/ 64 h 82"/>
              <a:gd name="T20" fmla="*/ 3 w 99"/>
              <a:gd name="T21" fmla="*/ 58 h 82"/>
              <a:gd name="T22" fmla="*/ 0 w 99"/>
              <a:gd name="T23" fmla="*/ 51 h 82"/>
              <a:gd name="T24" fmla="*/ 0 w 99"/>
              <a:gd name="T25" fmla="*/ 41 h 82"/>
              <a:gd name="T26" fmla="*/ 0 w 99"/>
              <a:gd name="T27" fmla="*/ 34 h 82"/>
              <a:gd name="T28" fmla="*/ 3 w 99"/>
              <a:gd name="T29" fmla="*/ 27 h 82"/>
              <a:gd name="T30" fmla="*/ 7 w 99"/>
              <a:gd name="T31" fmla="*/ 20 h 82"/>
              <a:gd name="T32" fmla="*/ 14 w 99"/>
              <a:gd name="T33" fmla="*/ 13 h 82"/>
              <a:gd name="T34" fmla="*/ 31 w 99"/>
              <a:gd name="T35" fmla="*/ 3 h 82"/>
              <a:gd name="T36" fmla="*/ 48 w 99"/>
              <a:gd name="T37" fmla="*/ 0 h 82"/>
              <a:gd name="T38" fmla="*/ 68 w 99"/>
              <a:gd name="T39" fmla="*/ 3 h 82"/>
              <a:gd name="T40" fmla="*/ 85 w 99"/>
              <a:gd name="T41" fmla="*/ 13 h 82"/>
              <a:gd name="T42" fmla="*/ 89 w 99"/>
              <a:gd name="T43" fmla="*/ 20 h 82"/>
              <a:gd name="T44" fmla="*/ 96 w 99"/>
              <a:gd name="T45" fmla="*/ 27 h 82"/>
              <a:gd name="T46" fmla="*/ 99 w 99"/>
              <a:gd name="T47" fmla="*/ 34 h 82"/>
              <a:gd name="T48" fmla="*/ 99 w 99"/>
              <a:gd name="T49" fmla="*/ 41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82">
                <a:moveTo>
                  <a:pt x="99" y="41"/>
                </a:moveTo>
                <a:lnTo>
                  <a:pt x="99" y="51"/>
                </a:lnTo>
                <a:lnTo>
                  <a:pt x="96" y="58"/>
                </a:lnTo>
                <a:lnTo>
                  <a:pt x="89" y="64"/>
                </a:lnTo>
                <a:lnTo>
                  <a:pt x="85" y="71"/>
                </a:lnTo>
                <a:lnTo>
                  <a:pt x="68" y="78"/>
                </a:lnTo>
                <a:lnTo>
                  <a:pt x="48" y="82"/>
                </a:lnTo>
                <a:lnTo>
                  <a:pt x="31" y="78"/>
                </a:lnTo>
                <a:lnTo>
                  <a:pt x="14" y="71"/>
                </a:lnTo>
                <a:lnTo>
                  <a:pt x="7" y="64"/>
                </a:lnTo>
                <a:lnTo>
                  <a:pt x="3" y="58"/>
                </a:lnTo>
                <a:lnTo>
                  <a:pt x="0" y="51"/>
                </a:lnTo>
                <a:lnTo>
                  <a:pt x="0" y="41"/>
                </a:lnTo>
                <a:lnTo>
                  <a:pt x="0" y="34"/>
                </a:lnTo>
                <a:lnTo>
                  <a:pt x="3" y="27"/>
                </a:lnTo>
                <a:lnTo>
                  <a:pt x="7" y="20"/>
                </a:lnTo>
                <a:lnTo>
                  <a:pt x="14" y="13"/>
                </a:lnTo>
                <a:lnTo>
                  <a:pt x="31" y="3"/>
                </a:lnTo>
                <a:lnTo>
                  <a:pt x="48" y="0"/>
                </a:lnTo>
                <a:lnTo>
                  <a:pt x="68" y="3"/>
                </a:lnTo>
                <a:lnTo>
                  <a:pt x="85" y="13"/>
                </a:lnTo>
                <a:lnTo>
                  <a:pt x="89" y="20"/>
                </a:lnTo>
                <a:lnTo>
                  <a:pt x="96" y="27"/>
                </a:lnTo>
                <a:lnTo>
                  <a:pt x="99" y="34"/>
                </a:lnTo>
                <a:lnTo>
                  <a:pt x="99" y="41"/>
                </a:lnTo>
                <a:close/>
              </a:path>
            </a:pathLst>
          </a:custGeom>
          <a:solidFill>
            <a:srgbClr val="DA25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4" name="Freeform 510"/>
          <p:cNvSpPr>
            <a:spLocks/>
          </p:cNvSpPr>
          <p:nvPr/>
        </p:nvSpPr>
        <p:spPr bwMode="auto">
          <a:xfrm>
            <a:off x="1030288" y="4741863"/>
            <a:ext cx="139700" cy="115887"/>
          </a:xfrm>
          <a:custGeom>
            <a:avLst/>
            <a:gdLst>
              <a:gd name="T0" fmla="*/ 99 w 99"/>
              <a:gd name="T1" fmla="*/ 41 h 82"/>
              <a:gd name="T2" fmla="*/ 99 w 99"/>
              <a:gd name="T3" fmla="*/ 51 h 82"/>
              <a:gd name="T4" fmla="*/ 96 w 99"/>
              <a:gd name="T5" fmla="*/ 58 h 82"/>
              <a:gd name="T6" fmla="*/ 89 w 99"/>
              <a:gd name="T7" fmla="*/ 64 h 82"/>
              <a:gd name="T8" fmla="*/ 85 w 99"/>
              <a:gd name="T9" fmla="*/ 71 h 82"/>
              <a:gd name="T10" fmla="*/ 68 w 99"/>
              <a:gd name="T11" fmla="*/ 78 h 82"/>
              <a:gd name="T12" fmla="*/ 48 w 99"/>
              <a:gd name="T13" fmla="*/ 82 h 82"/>
              <a:gd name="T14" fmla="*/ 31 w 99"/>
              <a:gd name="T15" fmla="*/ 78 h 82"/>
              <a:gd name="T16" fmla="*/ 14 w 99"/>
              <a:gd name="T17" fmla="*/ 71 h 82"/>
              <a:gd name="T18" fmla="*/ 7 w 99"/>
              <a:gd name="T19" fmla="*/ 64 h 82"/>
              <a:gd name="T20" fmla="*/ 3 w 99"/>
              <a:gd name="T21" fmla="*/ 58 h 82"/>
              <a:gd name="T22" fmla="*/ 0 w 99"/>
              <a:gd name="T23" fmla="*/ 51 h 82"/>
              <a:gd name="T24" fmla="*/ 0 w 99"/>
              <a:gd name="T25" fmla="*/ 41 h 82"/>
              <a:gd name="T26" fmla="*/ 0 w 99"/>
              <a:gd name="T27" fmla="*/ 34 h 82"/>
              <a:gd name="T28" fmla="*/ 3 w 99"/>
              <a:gd name="T29" fmla="*/ 27 h 82"/>
              <a:gd name="T30" fmla="*/ 7 w 99"/>
              <a:gd name="T31" fmla="*/ 20 h 82"/>
              <a:gd name="T32" fmla="*/ 14 w 99"/>
              <a:gd name="T33" fmla="*/ 13 h 82"/>
              <a:gd name="T34" fmla="*/ 31 w 99"/>
              <a:gd name="T35" fmla="*/ 3 h 82"/>
              <a:gd name="T36" fmla="*/ 48 w 99"/>
              <a:gd name="T37" fmla="*/ 0 h 82"/>
              <a:gd name="T38" fmla="*/ 68 w 99"/>
              <a:gd name="T39" fmla="*/ 3 h 82"/>
              <a:gd name="T40" fmla="*/ 85 w 99"/>
              <a:gd name="T41" fmla="*/ 13 h 82"/>
              <a:gd name="T42" fmla="*/ 89 w 99"/>
              <a:gd name="T43" fmla="*/ 20 h 82"/>
              <a:gd name="T44" fmla="*/ 96 w 99"/>
              <a:gd name="T45" fmla="*/ 27 h 82"/>
              <a:gd name="T46" fmla="*/ 99 w 99"/>
              <a:gd name="T47" fmla="*/ 34 h 82"/>
              <a:gd name="T48" fmla="*/ 99 w 99"/>
              <a:gd name="T49" fmla="*/ 41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82">
                <a:moveTo>
                  <a:pt x="99" y="41"/>
                </a:moveTo>
                <a:lnTo>
                  <a:pt x="99" y="51"/>
                </a:lnTo>
                <a:lnTo>
                  <a:pt x="96" y="58"/>
                </a:lnTo>
                <a:lnTo>
                  <a:pt x="89" y="64"/>
                </a:lnTo>
                <a:lnTo>
                  <a:pt x="85" y="71"/>
                </a:lnTo>
                <a:lnTo>
                  <a:pt x="68" y="78"/>
                </a:lnTo>
                <a:lnTo>
                  <a:pt x="48" y="82"/>
                </a:lnTo>
                <a:lnTo>
                  <a:pt x="31" y="78"/>
                </a:lnTo>
                <a:lnTo>
                  <a:pt x="14" y="71"/>
                </a:lnTo>
                <a:lnTo>
                  <a:pt x="7" y="64"/>
                </a:lnTo>
                <a:lnTo>
                  <a:pt x="3" y="58"/>
                </a:lnTo>
                <a:lnTo>
                  <a:pt x="0" y="51"/>
                </a:lnTo>
                <a:lnTo>
                  <a:pt x="0" y="41"/>
                </a:lnTo>
                <a:lnTo>
                  <a:pt x="0" y="34"/>
                </a:lnTo>
                <a:lnTo>
                  <a:pt x="3" y="27"/>
                </a:lnTo>
                <a:lnTo>
                  <a:pt x="7" y="20"/>
                </a:lnTo>
                <a:lnTo>
                  <a:pt x="14" y="13"/>
                </a:lnTo>
                <a:lnTo>
                  <a:pt x="31" y="3"/>
                </a:lnTo>
                <a:lnTo>
                  <a:pt x="48" y="0"/>
                </a:lnTo>
                <a:lnTo>
                  <a:pt x="68" y="3"/>
                </a:lnTo>
                <a:lnTo>
                  <a:pt x="85" y="13"/>
                </a:lnTo>
                <a:lnTo>
                  <a:pt x="89" y="20"/>
                </a:lnTo>
                <a:lnTo>
                  <a:pt x="96" y="27"/>
                </a:lnTo>
                <a:lnTo>
                  <a:pt x="99" y="34"/>
                </a:lnTo>
                <a:lnTo>
                  <a:pt x="99" y="41"/>
                </a:lnTo>
              </a:path>
            </a:pathLst>
          </a:custGeom>
          <a:noFill/>
          <a:ln w="4763">
            <a:solidFill>
              <a:srgbClr val="1F1A1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5" name="Freeform 511"/>
          <p:cNvSpPr>
            <a:spLocks/>
          </p:cNvSpPr>
          <p:nvPr/>
        </p:nvSpPr>
        <p:spPr bwMode="auto">
          <a:xfrm>
            <a:off x="1728788" y="4576763"/>
            <a:ext cx="138112" cy="111125"/>
          </a:xfrm>
          <a:custGeom>
            <a:avLst/>
            <a:gdLst>
              <a:gd name="T0" fmla="*/ 99 w 99"/>
              <a:gd name="T1" fmla="*/ 38 h 79"/>
              <a:gd name="T2" fmla="*/ 96 w 99"/>
              <a:gd name="T3" fmla="*/ 48 h 79"/>
              <a:gd name="T4" fmla="*/ 92 w 99"/>
              <a:gd name="T5" fmla="*/ 55 h 79"/>
              <a:gd name="T6" fmla="*/ 89 w 99"/>
              <a:gd name="T7" fmla="*/ 62 h 79"/>
              <a:gd name="T8" fmla="*/ 82 w 99"/>
              <a:gd name="T9" fmla="*/ 69 h 79"/>
              <a:gd name="T10" fmla="*/ 68 w 99"/>
              <a:gd name="T11" fmla="*/ 76 h 79"/>
              <a:gd name="T12" fmla="*/ 48 w 99"/>
              <a:gd name="T13" fmla="*/ 79 h 79"/>
              <a:gd name="T14" fmla="*/ 31 w 99"/>
              <a:gd name="T15" fmla="*/ 76 h 79"/>
              <a:gd name="T16" fmla="*/ 14 w 99"/>
              <a:gd name="T17" fmla="*/ 69 h 79"/>
              <a:gd name="T18" fmla="*/ 7 w 99"/>
              <a:gd name="T19" fmla="*/ 62 h 79"/>
              <a:gd name="T20" fmla="*/ 4 w 99"/>
              <a:gd name="T21" fmla="*/ 55 h 79"/>
              <a:gd name="T22" fmla="*/ 0 w 99"/>
              <a:gd name="T23" fmla="*/ 48 h 79"/>
              <a:gd name="T24" fmla="*/ 0 w 99"/>
              <a:gd name="T25" fmla="*/ 38 h 79"/>
              <a:gd name="T26" fmla="*/ 0 w 99"/>
              <a:gd name="T27" fmla="*/ 31 h 79"/>
              <a:gd name="T28" fmla="*/ 4 w 99"/>
              <a:gd name="T29" fmla="*/ 24 h 79"/>
              <a:gd name="T30" fmla="*/ 7 w 99"/>
              <a:gd name="T31" fmla="*/ 17 h 79"/>
              <a:gd name="T32" fmla="*/ 14 w 99"/>
              <a:gd name="T33" fmla="*/ 11 h 79"/>
              <a:gd name="T34" fmla="*/ 31 w 99"/>
              <a:gd name="T35" fmla="*/ 4 h 79"/>
              <a:gd name="T36" fmla="*/ 48 w 99"/>
              <a:gd name="T37" fmla="*/ 0 h 79"/>
              <a:gd name="T38" fmla="*/ 68 w 99"/>
              <a:gd name="T39" fmla="*/ 4 h 79"/>
              <a:gd name="T40" fmla="*/ 82 w 99"/>
              <a:gd name="T41" fmla="*/ 11 h 79"/>
              <a:gd name="T42" fmla="*/ 89 w 99"/>
              <a:gd name="T43" fmla="*/ 17 h 79"/>
              <a:gd name="T44" fmla="*/ 92 w 99"/>
              <a:gd name="T45" fmla="*/ 24 h 79"/>
              <a:gd name="T46" fmla="*/ 96 w 99"/>
              <a:gd name="T47" fmla="*/ 31 h 79"/>
              <a:gd name="T48" fmla="*/ 99 w 99"/>
              <a:gd name="T49" fmla="*/ 38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79">
                <a:moveTo>
                  <a:pt x="99" y="38"/>
                </a:moveTo>
                <a:lnTo>
                  <a:pt x="96" y="48"/>
                </a:lnTo>
                <a:lnTo>
                  <a:pt x="92" y="55"/>
                </a:lnTo>
                <a:lnTo>
                  <a:pt x="89" y="62"/>
                </a:lnTo>
                <a:lnTo>
                  <a:pt x="82" y="69"/>
                </a:lnTo>
                <a:lnTo>
                  <a:pt x="68" y="76"/>
                </a:lnTo>
                <a:lnTo>
                  <a:pt x="48" y="79"/>
                </a:lnTo>
                <a:lnTo>
                  <a:pt x="31" y="76"/>
                </a:lnTo>
                <a:lnTo>
                  <a:pt x="14" y="69"/>
                </a:lnTo>
                <a:lnTo>
                  <a:pt x="7" y="62"/>
                </a:lnTo>
                <a:lnTo>
                  <a:pt x="4" y="55"/>
                </a:lnTo>
                <a:lnTo>
                  <a:pt x="0" y="48"/>
                </a:lnTo>
                <a:lnTo>
                  <a:pt x="0" y="38"/>
                </a:lnTo>
                <a:lnTo>
                  <a:pt x="0" y="31"/>
                </a:lnTo>
                <a:lnTo>
                  <a:pt x="4" y="24"/>
                </a:lnTo>
                <a:lnTo>
                  <a:pt x="7" y="17"/>
                </a:lnTo>
                <a:lnTo>
                  <a:pt x="14" y="11"/>
                </a:lnTo>
                <a:lnTo>
                  <a:pt x="31" y="4"/>
                </a:lnTo>
                <a:lnTo>
                  <a:pt x="48" y="0"/>
                </a:lnTo>
                <a:lnTo>
                  <a:pt x="68" y="4"/>
                </a:lnTo>
                <a:lnTo>
                  <a:pt x="82" y="11"/>
                </a:lnTo>
                <a:lnTo>
                  <a:pt x="89" y="17"/>
                </a:lnTo>
                <a:lnTo>
                  <a:pt x="92" y="24"/>
                </a:lnTo>
                <a:lnTo>
                  <a:pt x="96" y="31"/>
                </a:lnTo>
                <a:lnTo>
                  <a:pt x="99" y="38"/>
                </a:lnTo>
                <a:close/>
              </a:path>
            </a:pathLst>
          </a:custGeom>
          <a:solidFill>
            <a:srgbClr val="DA25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6" name="Freeform 512"/>
          <p:cNvSpPr>
            <a:spLocks/>
          </p:cNvSpPr>
          <p:nvPr/>
        </p:nvSpPr>
        <p:spPr bwMode="auto">
          <a:xfrm>
            <a:off x="1728788" y="4576763"/>
            <a:ext cx="138112" cy="111125"/>
          </a:xfrm>
          <a:custGeom>
            <a:avLst/>
            <a:gdLst>
              <a:gd name="T0" fmla="*/ 99 w 99"/>
              <a:gd name="T1" fmla="*/ 38 h 79"/>
              <a:gd name="T2" fmla="*/ 96 w 99"/>
              <a:gd name="T3" fmla="*/ 48 h 79"/>
              <a:gd name="T4" fmla="*/ 92 w 99"/>
              <a:gd name="T5" fmla="*/ 55 h 79"/>
              <a:gd name="T6" fmla="*/ 89 w 99"/>
              <a:gd name="T7" fmla="*/ 62 h 79"/>
              <a:gd name="T8" fmla="*/ 82 w 99"/>
              <a:gd name="T9" fmla="*/ 69 h 79"/>
              <a:gd name="T10" fmla="*/ 68 w 99"/>
              <a:gd name="T11" fmla="*/ 76 h 79"/>
              <a:gd name="T12" fmla="*/ 48 w 99"/>
              <a:gd name="T13" fmla="*/ 79 h 79"/>
              <a:gd name="T14" fmla="*/ 31 w 99"/>
              <a:gd name="T15" fmla="*/ 76 h 79"/>
              <a:gd name="T16" fmla="*/ 14 w 99"/>
              <a:gd name="T17" fmla="*/ 69 h 79"/>
              <a:gd name="T18" fmla="*/ 7 w 99"/>
              <a:gd name="T19" fmla="*/ 62 h 79"/>
              <a:gd name="T20" fmla="*/ 4 w 99"/>
              <a:gd name="T21" fmla="*/ 55 h 79"/>
              <a:gd name="T22" fmla="*/ 0 w 99"/>
              <a:gd name="T23" fmla="*/ 48 h 79"/>
              <a:gd name="T24" fmla="*/ 0 w 99"/>
              <a:gd name="T25" fmla="*/ 38 h 79"/>
              <a:gd name="T26" fmla="*/ 0 w 99"/>
              <a:gd name="T27" fmla="*/ 31 h 79"/>
              <a:gd name="T28" fmla="*/ 4 w 99"/>
              <a:gd name="T29" fmla="*/ 24 h 79"/>
              <a:gd name="T30" fmla="*/ 7 w 99"/>
              <a:gd name="T31" fmla="*/ 17 h 79"/>
              <a:gd name="T32" fmla="*/ 14 w 99"/>
              <a:gd name="T33" fmla="*/ 11 h 79"/>
              <a:gd name="T34" fmla="*/ 31 w 99"/>
              <a:gd name="T35" fmla="*/ 4 h 79"/>
              <a:gd name="T36" fmla="*/ 48 w 99"/>
              <a:gd name="T37" fmla="*/ 0 h 79"/>
              <a:gd name="T38" fmla="*/ 68 w 99"/>
              <a:gd name="T39" fmla="*/ 4 h 79"/>
              <a:gd name="T40" fmla="*/ 82 w 99"/>
              <a:gd name="T41" fmla="*/ 11 h 79"/>
              <a:gd name="T42" fmla="*/ 89 w 99"/>
              <a:gd name="T43" fmla="*/ 17 h 79"/>
              <a:gd name="T44" fmla="*/ 92 w 99"/>
              <a:gd name="T45" fmla="*/ 24 h 79"/>
              <a:gd name="T46" fmla="*/ 96 w 99"/>
              <a:gd name="T47" fmla="*/ 31 h 79"/>
              <a:gd name="T48" fmla="*/ 99 w 99"/>
              <a:gd name="T49" fmla="*/ 38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79">
                <a:moveTo>
                  <a:pt x="99" y="38"/>
                </a:moveTo>
                <a:lnTo>
                  <a:pt x="96" y="48"/>
                </a:lnTo>
                <a:lnTo>
                  <a:pt x="92" y="55"/>
                </a:lnTo>
                <a:lnTo>
                  <a:pt x="89" y="62"/>
                </a:lnTo>
                <a:lnTo>
                  <a:pt x="82" y="69"/>
                </a:lnTo>
                <a:lnTo>
                  <a:pt x="68" y="76"/>
                </a:lnTo>
                <a:lnTo>
                  <a:pt x="48" y="79"/>
                </a:lnTo>
                <a:lnTo>
                  <a:pt x="31" y="76"/>
                </a:lnTo>
                <a:lnTo>
                  <a:pt x="14" y="69"/>
                </a:lnTo>
                <a:lnTo>
                  <a:pt x="7" y="62"/>
                </a:lnTo>
                <a:lnTo>
                  <a:pt x="4" y="55"/>
                </a:lnTo>
                <a:lnTo>
                  <a:pt x="0" y="48"/>
                </a:lnTo>
                <a:lnTo>
                  <a:pt x="0" y="38"/>
                </a:lnTo>
                <a:lnTo>
                  <a:pt x="0" y="31"/>
                </a:lnTo>
                <a:lnTo>
                  <a:pt x="4" y="24"/>
                </a:lnTo>
                <a:lnTo>
                  <a:pt x="7" y="17"/>
                </a:lnTo>
                <a:lnTo>
                  <a:pt x="14" y="11"/>
                </a:lnTo>
                <a:lnTo>
                  <a:pt x="31" y="4"/>
                </a:lnTo>
                <a:lnTo>
                  <a:pt x="48" y="0"/>
                </a:lnTo>
                <a:lnTo>
                  <a:pt x="68" y="4"/>
                </a:lnTo>
                <a:lnTo>
                  <a:pt x="82" y="11"/>
                </a:lnTo>
                <a:lnTo>
                  <a:pt x="89" y="17"/>
                </a:lnTo>
                <a:lnTo>
                  <a:pt x="92" y="24"/>
                </a:lnTo>
                <a:lnTo>
                  <a:pt x="96" y="31"/>
                </a:lnTo>
                <a:lnTo>
                  <a:pt x="99" y="38"/>
                </a:lnTo>
              </a:path>
            </a:pathLst>
          </a:custGeom>
          <a:noFill/>
          <a:ln w="4763">
            <a:solidFill>
              <a:srgbClr val="1F1A1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7" name="Freeform 513"/>
          <p:cNvSpPr>
            <a:spLocks/>
          </p:cNvSpPr>
          <p:nvPr/>
        </p:nvSpPr>
        <p:spPr bwMode="auto">
          <a:xfrm>
            <a:off x="2470150" y="4110038"/>
            <a:ext cx="139700" cy="111125"/>
          </a:xfrm>
          <a:custGeom>
            <a:avLst/>
            <a:gdLst>
              <a:gd name="T0" fmla="*/ 99 w 99"/>
              <a:gd name="T1" fmla="*/ 41 h 79"/>
              <a:gd name="T2" fmla="*/ 95 w 99"/>
              <a:gd name="T3" fmla="*/ 48 h 79"/>
              <a:gd name="T4" fmla="*/ 95 w 99"/>
              <a:gd name="T5" fmla="*/ 55 h 79"/>
              <a:gd name="T6" fmla="*/ 89 w 99"/>
              <a:gd name="T7" fmla="*/ 61 h 79"/>
              <a:gd name="T8" fmla="*/ 82 w 99"/>
              <a:gd name="T9" fmla="*/ 68 h 79"/>
              <a:gd name="T10" fmla="*/ 68 w 99"/>
              <a:gd name="T11" fmla="*/ 75 h 79"/>
              <a:gd name="T12" fmla="*/ 48 w 99"/>
              <a:gd name="T13" fmla="*/ 79 h 79"/>
              <a:gd name="T14" fmla="*/ 31 w 99"/>
              <a:gd name="T15" fmla="*/ 75 h 79"/>
              <a:gd name="T16" fmla="*/ 14 w 99"/>
              <a:gd name="T17" fmla="*/ 68 h 79"/>
              <a:gd name="T18" fmla="*/ 7 w 99"/>
              <a:gd name="T19" fmla="*/ 61 h 79"/>
              <a:gd name="T20" fmla="*/ 3 w 99"/>
              <a:gd name="T21" fmla="*/ 55 h 79"/>
              <a:gd name="T22" fmla="*/ 0 w 99"/>
              <a:gd name="T23" fmla="*/ 48 h 79"/>
              <a:gd name="T24" fmla="*/ 0 w 99"/>
              <a:gd name="T25" fmla="*/ 41 h 79"/>
              <a:gd name="T26" fmla="*/ 0 w 99"/>
              <a:gd name="T27" fmla="*/ 31 h 79"/>
              <a:gd name="T28" fmla="*/ 3 w 99"/>
              <a:gd name="T29" fmla="*/ 24 h 79"/>
              <a:gd name="T30" fmla="*/ 7 w 99"/>
              <a:gd name="T31" fmla="*/ 17 h 79"/>
              <a:gd name="T32" fmla="*/ 14 w 99"/>
              <a:gd name="T33" fmla="*/ 10 h 79"/>
              <a:gd name="T34" fmla="*/ 31 w 99"/>
              <a:gd name="T35" fmla="*/ 3 h 79"/>
              <a:gd name="T36" fmla="*/ 48 w 99"/>
              <a:gd name="T37" fmla="*/ 0 h 79"/>
              <a:gd name="T38" fmla="*/ 68 w 99"/>
              <a:gd name="T39" fmla="*/ 3 h 79"/>
              <a:gd name="T40" fmla="*/ 82 w 99"/>
              <a:gd name="T41" fmla="*/ 10 h 79"/>
              <a:gd name="T42" fmla="*/ 89 w 99"/>
              <a:gd name="T43" fmla="*/ 17 h 79"/>
              <a:gd name="T44" fmla="*/ 95 w 99"/>
              <a:gd name="T45" fmla="*/ 24 h 79"/>
              <a:gd name="T46" fmla="*/ 95 w 99"/>
              <a:gd name="T47" fmla="*/ 31 h 79"/>
              <a:gd name="T48" fmla="*/ 99 w 99"/>
              <a:gd name="T49" fmla="*/ 41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79">
                <a:moveTo>
                  <a:pt x="99" y="41"/>
                </a:moveTo>
                <a:lnTo>
                  <a:pt x="95" y="48"/>
                </a:lnTo>
                <a:lnTo>
                  <a:pt x="95" y="55"/>
                </a:lnTo>
                <a:lnTo>
                  <a:pt x="89" y="61"/>
                </a:lnTo>
                <a:lnTo>
                  <a:pt x="82" y="68"/>
                </a:lnTo>
                <a:lnTo>
                  <a:pt x="68" y="75"/>
                </a:lnTo>
                <a:lnTo>
                  <a:pt x="48" y="79"/>
                </a:lnTo>
                <a:lnTo>
                  <a:pt x="31" y="75"/>
                </a:lnTo>
                <a:lnTo>
                  <a:pt x="14" y="68"/>
                </a:lnTo>
                <a:lnTo>
                  <a:pt x="7" y="61"/>
                </a:lnTo>
                <a:lnTo>
                  <a:pt x="3" y="55"/>
                </a:lnTo>
                <a:lnTo>
                  <a:pt x="0" y="48"/>
                </a:lnTo>
                <a:lnTo>
                  <a:pt x="0" y="41"/>
                </a:lnTo>
                <a:lnTo>
                  <a:pt x="0" y="31"/>
                </a:lnTo>
                <a:lnTo>
                  <a:pt x="3" y="24"/>
                </a:lnTo>
                <a:lnTo>
                  <a:pt x="7" y="17"/>
                </a:lnTo>
                <a:lnTo>
                  <a:pt x="14" y="10"/>
                </a:lnTo>
                <a:lnTo>
                  <a:pt x="31" y="3"/>
                </a:lnTo>
                <a:lnTo>
                  <a:pt x="48" y="0"/>
                </a:lnTo>
                <a:lnTo>
                  <a:pt x="68" y="3"/>
                </a:lnTo>
                <a:lnTo>
                  <a:pt x="82" y="10"/>
                </a:lnTo>
                <a:lnTo>
                  <a:pt x="89" y="17"/>
                </a:lnTo>
                <a:lnTo>
                  <a:pt x="95" y="24"/>
                </a:lnTo>
                <a:lnTo>
                  <a:pt x="95" y="31"/>
                </a:lnTo>
                <a:lnTo>
                  <a:pt x="99" y="41"/>
                </a:lnTo>
                <a:close/>
              </a:path>
            </a:pathLst>
          </a:custGeom>
          <a:solidFill>
            <a:srgbClr val="DA25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8" name="Freeform 514"/>
          <p:cNvSpPr>
            <a:spLocks/>
          </p:cNvSpPr>
          <p:nvPr/>
        </p:nvSpPr>
        <p:spPr bwMode="auto">
          <a:xfrm>
            <a:off x="2470150" y="4110038"/>
            <a:ext cx="139700" cy="111125"/>
          </a:xfrm>
          <a:custGeom>
            <a:avLst/>
            <a:gdLst>
              <a:gd name="T0" fmla="*/ 99 w 99"/>
              <a:gd name="T1" fmla="*/ 41 h 79"/>
              <a:gd name="T2" fmla="*/ 95 w 99"/>
              <a:gd name="T3" fmla="*/ 48 h 79"/>
              <a:gd name="T4" fmla="*/ 95 w 99"/>
              <a:gd name="T5" fmla="*/ 55 h 79"/>
              <a:gd name="T6" fmla="*/ 89 w 99"/>
              <a:gd name="T7" fmla="*/ 61 h 79"/>
              <a:gd name="T8" fmla="*/ 82 w 99"/>
              <a:gd name="T9" fmla="*/ 68 h 79"/>
              <a:gd name="T10" fmla="*/ 68 w 99"/>
              <a:gd name="T11" fmla="*/ 75 h 79"/>
              <a:gd name="T12" fmla="*/ 48 w 99"/>
              <a:gd name="T13" fmla="*/ 79 h 79"/>
              <a:gd name="T14" fmla="*/ 31 w 99"/>
              <a:gd name="T15" fmla="*/ 75 h 79"/>
              <a:gd name="T16" fmla="*/ 14 w 99"/>
              <a:gd name="T17" fmla="*/ 68 h 79"/>
              <a:gd name="T18" fmla="*/ 7 w 99"/>
              <a:gd name="T19" fmla="*/ 61 h 79"/>
              <a:gd name="T20" fmla="*/ 3 w 99"/>
              <a:gd name="T21" fmla="*/ 55 h 79"/>
              <a:gd name="T22" fmla="*/ 0 w 99"/>
              <a:gd name="T23" fmla="*/ 48 h 79"/>
              <a:gd name="T24" fmla="*/ 0 w 99"/>
              <a:gd name="T25" fmla="*/ 41 h 79"/>
              <a:gd name="T26" fmla="*/ 0 w 99"/>
              <a:gd name="T27" fmla="*/ 31 h 79"/>
              <a:gd name="T28" fmla="*/ 3 w 99"/>
              <a:gd name="T29" fmla="*/ 24 h 79"/>
              <a:gd name="T30" fmla="*/ 7 w 99"/>
              <a:gd name="T31" fmla="*/ 17 h 79"/>
              <a:gd name="T32" fmla="*/ 14 w 99"/>
              <a:gd name="T33" fmla="*/ 10 h 79"/>
              <a:gd name="T34" fmla="*/ 31 w 99"/>
              <a:gd name="T35" fmla="*/ 3 h 79"/>
              <a:gd name="T36" fmla="*/ 48 w 99"/>
              <a:gd name="T37" fmla="*/ 0 h 79"/>
              <a:gd name="T38" fmla="*/ 68 w 99"/>
              <a:gd name="T39" fmla="*/ 3 h 79"/>
              <a:gd name="T40" fmla="*/ 82 w 99"/>
              <a:gd name="T41" fmla="*/ 10 h 79"/>
              <a:gd name="T42" fmla="*/ 89 w 99"/>
              <a:gd name="T43" fmla="*/ 17 h 79"/>
              <a:gd name="T44" fmla="*/ 95 w 99"/>
              <a:gd name="T45" fmla="*/ 24 h 79"/>
              <a:gd name="T46" fmla="*/ 95 w 99"/>
              <a:gd name="T47" fmla="*/ 31 h 79"/>
              <a:gd name="T48" fmla="*/ 99 w 99"/>
              <a:gd name="T49" fmla="*/ 41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79">
                <a:moveTo>
                  <a:pt x="99" y="41"/>
                </a:moveTo>
                <a:lnTo>
                  <a:pt x="95" y="48"/>
                </a:lnTo>
                <a:lnTo>
                  <a:pt x="95" y="55"/>
                </a:lnTo>
                <a:lnTo>
                  <a:pt x="89" y="61"/>
                </a:lnTo>
                <a:lnTo>
                  <a:pt x="82" y="68"/>
                </a:lnTo>
                <a:lnTo>
                  <a:pt x="68" y="75"/>
                </a:lnTo>
                <a:lnTo>
                  <a:pt x="48" y="79"/>
                </a:lnTo>
                <a:lnTo>
                  <a:pt x="31" y="75"/>
                </a:lnTo>
                <a:lnTo>
                  <a:pt x="14" y="68"/>
                </a:lnTo>
                <a:lnTo>
                  <a:pt x="7" y="61"/>
                </a:lnTo>
                <a:lnTo>
                  <a:pt x="3" y="55"/>
                </a:lnTo>
                <a:lnTo>
                  <a:pt x="0" y="48"/>
                </a:lnTo>
                <a:lnTo>
                  <a:pt x="0" y="41"/>
                </a:lnTo>
                <a:lnTo>
                  <a:pt x="0" y="31"/>
                </a:lnTo>
                <a:lnTo>
                  <a:pt x="3" y="24"/>
                </a:lnTo>
                <a:lnTo>
                  <a:pt x="7" y="17"/>
                </a:lnTo>
                <a:lnTo>
                  <a:pt x="14" y="10"/>
                </a:lnTo>
                <a:lnTo>
                  <a:pt x="31" y="3"/>
                </a:lnTo>
                <a:lnTo>
                  <a:pt x="48" y="0"/>
                </a:lnTo>
                <a:lnTo>
                  <a:pt x="68" y="3"/>
                </a:lnTo>
                <a:lnTo>
                  <a:pt x="82" y="10"/>
                </a:lnTo>
                <a:lnTo>
                  <a:pt x="89" y="17"/>
                </a:lnTo>
                <a:lnTo>
                  <a:pt x="95" y="24"/>
                </a:lnTo>
                <a:lnTo>
                  <a:pt x="95" y="31"/>
                </a:lnTo>
                <a:lnTo>
                  <a:pt x="99" y="41"/>
                </a:lnTo>
              </a:path>
            </a:pathLst>
          </a:custGeom>
          <a:noFill/>
          <a:ln w="4763">
            <a:solidFill>
              <a:srgbClr val="1F1A17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9" name="Rectangle 515"/>
          <p:cNvSpPr>
            <a:spLocks noChangeArrowheads="1"/>
          </p:cNvSpPr>
          <p:nvPr/>
        </p:nvSpPr>
        <p:spPr bwMode="auto">
          <a:xfrm>
            <a:off x="274638" y="1576388"/>
            <a:ext cx="1778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100">
                <a:solidFill>
                  <a:srgbClr val="1F1A17"/>
                </a:solidFill>
              </a:rPr>
              <a:t>Y</a:t>
            </a:r>
            <a:endParaRPr lang="ru-RU" altLang="ru-RU" sz="2400" b="1"/>
          </a:p>
        </p:txBody>
      </p:sp>
      <p:sp>
        <p:nvSpPr>
          <p:cNvPr id="11780" name="Rectangle 51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781" name="Object 517"/>
          <p:cNvGraphicFramePr>
            <a:graphicFrameLocks noChangeAspect="1"/>
          </p:cNvGraphicFramePr>
          <p:nvPr/>
        </p:nvGraphicFramePr>
        <p:xfrm>
          <a:off x="971550" y="4005263"/>
          <a:ext cx="40798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8" name="Формула" r:id="rId3" imgW="177646" imgH="228402" progId="Equation.3">
                  <p:embed/>
                </p:oleObj>
              </mc:Choice>
              <mc:Fallback>
                <p:oleObj name="Формула" r:id="rId3" imgW="177646" imgH="228402" progId="Equation.3">
                  <p:embed/>
                  <p:pic>
                    <p:nvPicPr>
                      <p:cNvPr id="0" name="Object 5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05263"/>
                        <a:ext cx="407988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82" name="Rectangle 518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783" name="Object 519"/>
          <p:cNvGraphicFramePr>
            <a:graphicFrameLocks noChangeAspect="1"/>
          </p:cNvGraphicFramePr>
          <p:nvPr/>
        </p:nvGraphicFramePr>
        <p:xfrm>
          <a:off x="1627188" y="3990975"/>
          <a:ext cx="35242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9" name="Формула" r:id="rId5" imgW="152268" imgH="215713" progId="Equation.3">
                  <p:embed/>
                </p:oleObj>
              </mc:Choice>
              <mc:Fallback>
                <p:oleObj name="Формула" r:id="rId5" imgW="152268" imgH="215713" progId="Equation.3">
                  <p:embed/>
                  <p:pic>
                    <p:nvPicPr>
                      <p:cNvPr id="0" name="Object 5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188" y="3990975"/>
                        <a:ext cx="352425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84" name="Rectangle 520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785" name="Object 521"/>
          <p:cNvGraphicFramePr>
            <a:graphicFrameLocks noChangeAspect="1"/>
          </p:cNvGraphicFramePr>
          <p:nvPr/>
        </p:nvGraphicFramePr>
        <p:xfrm>
          <a:off x="2365375" y="4437063"/>
          <a:ext cx="477838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0" name="Формула" r:id="rId7" imgW="177569" imgH="215619" progId="Equation.3">
                  <p:embed/>
                </p:oleObj>
              </mc:Choice>
              <mc:Fallback>
                <p:oleObj name="Формула" r:id="rId7" imgW="177569" imgH="215619" progId="Equation.3">
                  <p:embed/>
                  <p:pic>
                    <p:nvPicPr>
                      <p:cNvPr id="0" name="Object 5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4437063"/>
                        <a:ext cx="477838" cy="579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86" name="Rectangle 52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787" name="Object 523"/>
          <p:cNvGraphicFramePr>
            <a:graphicFrameLocks noChangeAspect="1"/>
          </p:cNvGraphicFramePr>
          <p:nvPr/>
        </p:nvGraphicFramePr>
        <p:xfrm>
          <a:off x="5187950" y="4437063"/>
          <a:ext cx="4572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" name="Формула" r:id="rId9" imgW="177646" imgH="228402" progId="Equation.3">
                  <p:embed/>
                </p:oleObj>
              </mc:Choice>
              <mc:Fallback>
                <p:oleObj name="Формула" r:id="rId9" imgW="177646" imgH="228402" progId="Equation.3">
                  <p:embed/>
                  <p:pic>
                    <p:nvPicPr>
                      <p:cNvPr id="0" name="Object 5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950" y="4437063"/>
                        <a:ext cx="4572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88" name="Rectangle 52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789" name="Object 525"/>
          <p:cNvGraphicFramePr>
            <a:graphicFrameLocks noChangeAspect="1"/>
          </p:cNvGraphicFramePr>
          <p:nvPr/>
        </p:nvGraphicFramePr>
        <p:xfrm>
          <a:off x="4498975" y="4422775"/>
          <a:ext cx="649288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2" name="Формула" r:id="rId11" imgW="266584" imgH="228501" progId="Equation.3">
                  <p:embed/>
                </p:oleObj>
              </mc:Choice>
              <mc:Fallback>
                <p:oleObj name="Формула" r:id="rId11" imgW="266584" imgH="228501" progId="Equation.3">
                  <p:embed/>
                  <p:pic>
                    <p:nvPicPr>
                      <p:cNvPr id="0" name="Object 5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5" y="4422775"/>
                        <a:ext cx="649288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90" name="Rectangle 52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791" name="Object 527"/>
          <p:cNvGraphicFramePr>
            <a:graphicFrameLocks noChangeAspect="1"/>
          </p:cNvGraphicFramePr>
          <p:nvPr/>
        </p:nvGraphicFramePr>
        <p:xfrm>
          <a:off x="485775" y="4652963"/>
          <a:ext cx="3413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3" name="Формула" r:id="rId13" imgW="177646" imgH="228402" progId="Equation.3">
                  <p:embed/>
                </p:oleObj>
              </mc:Choice>
              <mc:Fallback>
                <p:oleObj name="Формула" r:id="rId13" imgW="177646" imgH="228402" progId="Equation.3">
                  <p:embed/>
                  <p:pic>
                    <p:nvPicPr>
                      <p:cNvPr id="0" name="Object 5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4652963"/>
                        <a:ext cx="341313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92" name="Rectangle 52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793" name="Object 529"/>
          <p:cNvGraphicFramePr>
            <a:graphicFrameLocks noChangeAspect="1"/>
          </p:cNvGraphicFramePr>
          <p:nvPr/>
        </p:nvGraphicFramePr>
        <p:xfrm>
          <a:off x="482600" y="4292600"/>
          <a:ext cx="3143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4" name="Формула" r:id="rId15" imgW="164885" imgH="215619" progId="Equation.3">
                  <p:embed/>
                </p:oleObj>
              </mc:Choice>
              <mc:Fallback>
                <p:oleObj name="Формула" r:id="rId15" imgW="164885" imgH="215619" progId="Equation.3">
                  <p:embed/>
                  <p:pic>
                    <p:nvPicPr>
                      <p:cNvPr id="0" name="Object 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4292600"/>
                        <a:ext cx="314325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94" name="Rectangle 530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795" name="Object 531"/>
          <p:cNvGraphicFramePr>
            <a:graphicFrameLocks noChangeAspect="1"/>
          </p:cNvGraphicFramePr>
          <p:nvPr/>
        </p:nvGraphicFramePr>
        <p:xfrm>
          <a:off x="433388" y="3860800"/>
          <a:ext cx="3587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5" name="Формула" r:id="rId17" imgW="177569" imgH="215619" progId="Equation.3">
                  <p:embed/>
                </p:oleObj>
              </mc:Choice>
              <mc:Fallback>
                <p:oleObj name="Формула" r:id="rId17" imgW="177569" imgH="215619" progId="Equation.3">
                  <p:embed/>
                  <p:pic>
                    <p:nvPicPr>
                      <p:cNvPr id="0" name="Object 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3860800"/>
                        <a:ext cx="35877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96" name="Rectangle 53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797" name="Object 533"/>
          <p:cNvGraphicFramePr>
            <a:graphicFrameLocks noChangeAspect="1"/>
          </p:cNvGraphicFramePr>
          <p:nvPr/>
        </p:nvGraphicFramePr>
        <p:xfrm>
          <a:off x="358775" y="1844675"/>
          <a:ext cx="4206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6" name="Формула" r:id="rId19" imgW="190500" imgH="228600" progId="Equation.3">
                  <p:embed/>
                </p:oleObj>
              </mc:Choice>
              <mc:Fallback>
                <p:oleObj name="Формула" r:id="rId19" imgW="190500" imgH="228600" progId="Equation.3">
                  <p:embed/>
                  <p:pic>
                    <p:nvPicPr>
                      <p:cNvPr id="0" name="Object 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1844675"/>
                        <a:ext cx="42068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798" name="Group 534"/>
          <p:cNvGrpSpPr>
            <a:grpSpLocks/>
          </p:cNvGrpSpPr>
          <p:nvPr/>
        </p:nvGrpSpPr>
        <p:grpSpPr bwMode="auto">
          <a:xfrm>
            <a:off x="6588125" y="1125538"/>
            <a:ext cx="1666875" cy="4530725"/>
            <a:chOff x="4150" y="709"/>
            <a:chExt cx="1050" cy="2854"/>
          </a:xfrm>
        </p:grpSpPr>
        <p:sp>
          <p:nvSpPr>
            <p:cNvPr id="11799" name="Rectangle 535"/>
            <p:cNvSpPr>
              <a:spLocks noChangeArrowheads="1"/>
            </p:cNvSpPr>
            <p:nvPr/>
          </p:nvSpPr>
          <p:spPr bwMode="auto">
            <a:xfrm>
              <a:off x="4675" y="3155"/>
              <a:ext cx="525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00" name="Rectangle 536"/>
            <p:cNvSpPr>
              <a:spLocks noChangeArrowheads="1"/>
            </p:cNvSpPr>
            <p:nvPr/>
          </p:nvSpPr>
          <p:spPr bwMode="auto">
            <a:xfrm>
              <a:off x="4150" y="3155"/>
              <a:ext cx="525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01" name="Rectangle 537"/>
            <p:cNvSpPr>
              <a:spLocks noChangeArrowheads="1"/>
            </p:cNvSpPr>
            <p:nvPr/>
          </p:nvSpPr>
          <p:spPr bwMode="auto">
            <a:xfrm>
              <a:off x="4675" y="2748"/>
              <a:ext cx="52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02" name="Rectangle 538"/>
            <p:cNvSpPr>
              <a:spLocks noChangeArrowheads="1"/>
            </p:cNvSpPr>
            <p:nvPr/>
          </p:nvSpPr>
          <p:spPr bwMode="auto">
            <a:xfrm>
              <a:off x="4150" y="2748"/>
              <a:ext cx="52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03" name="Rectangle 539"/>
            <p:cNvSpPr>
              <a:spLocks noChangeArrowheads="1"/>
            </p:cNvSpPr>
            <p:nvPr/>
          </p:nvSpPr>
          <p:spPr bwMode="auto">
            <a:xfrm>
              <a:off x="4675" y="2340"/>
              <a:ext cx="525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04" name="Rectangle 540"/>
            <p:cNvSpPr>
              <a:spLocks noChangeArrowheads="1"/>
            </p:cNvSpPr>
            <p:nvPr/>
          </p:nvSpPr>
          <p:spPr bwMode="auto">
            <a:xfrm>
              <a:off x="4150" y="2340"/>
              <a:ext cx="525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05" name="Rectangle 541"/>
            <p:cNvSpPr>
              <a:spLocks noChangeArrowheads="1"/>
            </p:cNvSpPr>
            <p:nvPr/>
          </p:nvSpPr>
          <p:spPr bwMode="auto">
            <a:xfrm>
              <a:off x="4675" y="1932"/>
              <a:ext cx="525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06" name="Rectangle 542"/>
            <p:cNvSpPr>
              <a:spLocks noChangeArrowheads="1"/>
            </p:cNvSpPr>
            <p:nvPr/>
          </p:nvSpPr>
          <p:spPr bwMode="auto">
            <a:xfrm>
              <a:off x="4150" y="1932"/>
              <a:ext cx="525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07" name="Rectangle 543"/>
            <p:cNvSpPr>
              <a:spLocks noChangeArrowheads="1"/>
            </p:cNvSpPr>
            <p:nvPr/>
          </p:nvSpPr>
          <p:spPr bwMode="auto">
            <a:xfrm>
              <a:off x="4675" y="1524"/>
              <a:ext cx="525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08" name="Rectangle 544"/>
            <p:cNvSpPr>
              <a:spLocks noChangeArrowheads="1"/>
            </p:cNvSpPr>
            <p:nvPr/>
          </p:nvSpPr>
          <p:spPr bwMode="auto">
            <a:xfrm>
              <a:off x="4150" y="1524"/>
              <a:ext cx="525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09" name="Rectangle 545"/>
            <p:cNvSpPr>
              <a:spLocks noChangeArrowheads="1"/>
            </p:cNvSpPr>
            <p:nvPr/>
          </p:nvSpPr>
          <p:spPr bwMode="auto">
            <a:xfrm>
              <a:off x="4675" y="1117"/>
              <a:ext cx="52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10" name="Rectangle 546"/>
            <p:cNvSpPr>
              <a:spLocks noChangeArrowheads="1"/>
            </p:cNvSpPr>
            <p:nvPr/>
          </p:nvSpPr>
          <p:spPr bwMode="auto">
            <a:xfrm>
              <a:off x="4150" y="1117"/>
              <a:ext cx="52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11" name="Rectangle 547"/>
            <p:cNvSpPr>
              <a:spLocks noChangeArrowheads="1"/>
            </p:cNvSpPr>
            <p:nvPr/>
          </p:nvSpPr>
          <p:spPr bwMode="auto">
            <a:xfrm>
              <a:off x="4675" y="709"/>
              <a:ext cx="525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12" name="Rectangle 548"/>
            <p:cNvSpPr>
              <a:spLocks noChangeArrowheads="1"/>
            </p:cNvSpPr>
            <p:nvPr/>
          </p:nvSpPr>
          <p:spPr bwMode="auto">
            <a:xfrm>
              <a:off x="4150" y="709"/>
              <a:ext cx="525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pitchFamily="34" charset="0"/>
                </a:defRPr>
              </a:lvl1pPr>
              <a:lvl2pPr marL="344488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q"/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671513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023938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q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1341438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17986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2558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27130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170238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Font typeface="Wingdings" pitchFamily="2" charset="2"/>
                <a:buNone/>
              </a:pPr>
              <a:endParaRPr lang="ru-RU" altLang="ru-RU"/>
            </a:p>
          </p:txBody>
        </p:sp>
        <p:sp>
          <p:nvSpPr>
            <p:cNvPr id="11813" name="Line 549"/>
            <p:cNvSpPr>
              <a:spLocks noChangeShapeType="1"/>
            </p:cNvSpPr>
            <p:nvPr/>
          </p:nvSpPr>
          <p:spPr bwMode="auto">
            <a:xfrm>
              <a:off x="4150" y="709"/>
              <a:ext cx="105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814" name="Line 550"/>
            <p:cNvSpPr>
              <a:spLocks noChangeShapeType="1"/>
            </p:cNvSpPr>
            <p:nvPr/>
          </p:nvSpPr>
          <p:spPr bwMode="auto">
            <a:xfrm>
              <a:off x="4150" y="1117"/>
              <a:ext cx="10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815" name="Line 551"/>
            <p:cNvSpPr>
              <a:spLocks noChangeShapeType="1"/>
            </p:cNvSpPr>
            <p:nvPr/>
          </p:nvSpPr>
          <p:spPr bwMode="auto">
            <a:xfrm>
              <a:off x="4150" y="1524"/>
              <a:ext cx="10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816" name="Line 552"/>
            <p:cNvSpPr>
              <a:spLocks noChangeShapeType="1"/>
            </p:cNvSpPr>
            <p:nvPr/>
          </p:nvSpPr>
          <p:spPr bwMode="auto">
            <a:xfrm>
              <a:off x="4150" y="1932"/>
              <a:ext cx="10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817" name="Line 553"/>
            <p:cNvSpPr>
              <a:spLocks noChangeShapeType="1"/>
            </p:cNvSpPr>
            <p:nvPr/>
          </p:nvSpPr>
          <p:spPr bwMode="auto">
            <a:xfrm>
              <a:off x="4150" y="2340"/>
              <a:ext cx="10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818" name="Line 554"/>
            <p:cNvSpPr>
              <a:spLocks noChangeShapeType="1"/>
            </p:cNvSpPr>
            <p:nvPr/>
          </p:nvSpPr>
          <p:spPr bwMode="auto">
            <a:xfrm>
              <a:off x="4150" y="2748"/>
              <a:ext cx="10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819" name="Line 555"/>
            <p:cNvSpPr>
              <a:spLocks noChangeShapeType="1"/>
            </p:cNvSpPr>
            <p:nvPr/>
          </p:nvSpPr>
          <p:spPr bwMode="auto">
            <a:xfrm>
              <a:off x="4150" y="3155"/>
              <a:ext cx="10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820" name="Line 556"/>
            <p:cNvSpPr>
              <a:spLocks noChangeShapeType="1"/>
            </p:cNvSpPr>
            <p:nvPr/>
          </p:nvSpPr>
          <p:spPr bwMode="auto">
            <a:xfrm>
              <a:off x="4150" y="3563"/>
              <a:ext cx="105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821" name="Line 557"/>
            <p:cNvSpPr>
              <a:spLocks noChangeShapeType="1"/>
            </p:cNvSpPr>
            <p:nvPr/>
          </p:nvSpPr>
          <p:spPr bwMode="auto">
            <a:xfrm>
              <a:off x="4150" y="709"/>
              <a:ext cx="0" cy="285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822" name="Line 558"/>
            <p:cNvSpPr>
              <a:spLocks noChangeShapeType="1"/>
            </p:cNvSpPr>
            <p:nvPr/>
          </p:nvSpPr>
          <p:spPr bwMode="auto">
            <a:xfrm>
              <a:off x="4675" y="709"/>
              <a:ext cx="0" cy="285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823" name="Line 559"/>
            <p:cNvSpPr>
              <a:spLocks noChangeShapeType="1"/>
            </p:cNvSpPr>
            <p:nvPr/>
          </p:nvSpPr>
          <p:spPr bwMode="auto">
            <a:xfrm>
              <a:off x="5200" y="709"/>
              <a:ext cx="0" cy="285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24" name="Rectangle 56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825" name="Object 561"/>
          <p:cNvGraphicFramePr>
            <a:graphicFrameLocks noChangeAspect="1"/>
          </p:cNvGraphicFramePr>
          <p:nvPr/>
        </p:nvGraphicFramePr>
        <p:xfrm>
          <a:off x="6853238" y="1773238"/>
          <a:ext cx="4556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7" name="Формула" r:id="rId21" imgW="177646" imgH="228402" progId="Equation.3">
                  <p:embed/>
                </p:oleObj>
              </mc:Choice>
              <mc:Fallback>
                <p:oleObj name="Формула" r:id="rId21" imgW="177646" imgH="228402" progId="Equation.3">
                  <p:embed/>
                  <p:pic>
                    <p:nvPicPr>
                      <p:cNvPr id="0" name="Object 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3238" y="1773238"/>
                        <a:ext cx="455612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26" name="Rectangle 562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827" name="Object 563"/>
          <p:cNvGraphicFramePr>
            <a:graphicFrameLocks noChangeAspect="1"/>
          </p:cNvGraphicFramePr>
          <p:nvPr/>
        </p:nvGraphicFramePr>
        <p:xfrm>
          <a:off x="6850063" y="2420938"/>
          <a:ext cx="40163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8" name="Формула" r:id="rId22" imgW="152268" imgH="215713" progId="Equation.3">
                  <p:embed/>
                </p:oleObj>
              </mc:Choice>
              <mc:Fallback>
                <p:oleObj name="Формула" r:id="rId22" imgW="152268" imgH="215713" progId="Equation.3">
                  <p:embed/>
                  <p:pic>
                    <p:nvPicPr>
                      <p:cNvPr id="0" name="Object 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063" y="2420938"/>
                        <a:ext cx="401637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28" name="Rectangle 56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829" name="Object 565"/>
          <p:cNvGraphicFramePr>
            <a:graphicFrameLocks noChangeAspect="1"/>
          </p:cNvGraphicFramePr>
          <p:nvPr/>
        </p:nvGraphicFramePr>
        <p:xfrm>
          <a:off x="6896100" y="3067050"/>
          <a:ext cx="4191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9" name="Формула" r:id="rId23" imgW="177569" imgH="215619" progId="Equation.3">
                  <p:embed/>
                </p:oleObj>
              </mc:Choice>
              <mc:Fallback>
                <p:oleObj name="Формула" r:id="rId23" imgW="177569" imgH="215619" progId="Equation.3">
                  <p:embed/>
                  <p:pic>
                    <p:nvPicPr>
                      <p:cNvPr id="0" name="Object 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6100" y="3067050"/>
                        <a:ext cx="419100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30" name="Rectangle 56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831" name="Object 567"/>
          <p:cNvGraphicFramePr>
            <a:graphicFrameLocks noChangeAspect="1"/>
          </p:cNvGraphicFramePr>
          <p:nvPr/>
        </p:nvGraphicFramePr>
        <p:xfrm>
          <a:off x="6723063" y="5013325"/>
          <a:ext cx="5127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0" name="Формула" r:id="rId24" imgW="177646" imgH="228402" progId="Equation.3">
                  <p:embed/>
                </p:oleObj>
              </mc:Choice>
              <mc:Fallback>
                <p:oleObj name="Формула" r:id="rId24" imgW="177646" imgH="228402" progId="Equation.3">
                  <p:embed/>
                  <p:pic>
                    <p:nvPicPr>
                      <p:cNvPr id="0" name="Object 5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063" y="5013325"/>
                        <a:ext cx="51276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32" name="Rectangle 56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833" name="Object 569"/>
          <p:cNvGraphicFramePr>
            <a:graphicFrameLocks noChangeAspect="1"/>
          </p:cNvGraphicFramePr>
          <p:nvPr/>
        </p:nvGraphicFramePr>
        <p:xfrm>
          <a:off x="7570788" y="5013325"/>
          <a:ext cx="5397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" name="Формула" r:id="rId25" imgW="190500" imgH="228600" progId="Equation.3">
                  <p:embed/>
                </p:oleObj>
              </mc:Choice>
              <mc:Fallback>
                <p:oleObj name="Формула" r:id="rId25" imgW="190500" imgH="228600" progId="Equation.3">
                  <p:embed/>
                  <p:pic>
                    <p:nvPicPr>
                      <p:cNvPr id="0" name="Object 5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0788" y="5013325"/>
                        <a:ext cx="53975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34" name="Rectangle 57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835" name="Object 571"/>
          <p:cNvGraphicFramePr>
            <a:graphicFrameLocks noChangeAspect="1"/>
          </p:cNvGraphicFramePr>
          <p:nvPr/>
        </p:nvGraphicFramePr>
        <p:xfrm>
          <a:off x="7596188" y="1792288"/>
          <a:ext cx="40798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2" name="Формула" r:id="rId26" imgW="177646" imgH="228402" progId="Equation.3">
                  <p:embed/>
                </p:oleObj>
              </mc:Choice>
              <mc:Fallback>
                <p:oleObj name="Формула" r:id="rId26" imgW="177646" imgH="228402" progId="Equation.3">
                  <p:embed/>
                  <p:pic>
                    <p:nvPicPr>
                      <p:cNvPr id="0" name="Object 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1792288"/>
                        <a:ext cx="407987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36" name="Rectangle 57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837" name="Object 573"/>
          <p:cNvGraphicFramePr>
            <a:graphicFrameLocks noChangeAspect="1"/>
          </p:cNvGraphicFramePr>
          <p:nvPr/>
        </p:nvGraphicFramePr>
        <p:xfrm>
          <a:off x="7667625" y="2443163"/>
          <a:ext cx="365125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" name="Формула" r:id="rId27" imgW="164885" imgH="215619" progId="Equation.3">
                  <p:embed/>
                </p:oleObj>
              </mc:Choice>
              <mc:Fallback>
                <p:oleObj name="Формула" r:id="rId27" imgW="164885" imgH="215619" progId="Equation.3">
                  <p:embed/>
                  <p:pic>
                    <p:nvPicPr>
                      <p:cNvPr id="0" name="Object 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2443163"/>
                        <a:ext cx="365125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38" name="Rectangle 57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839" name="Object 575"/>
          <p:cNvGraphicFramePr>
            <a:graphicFrameLocks noChangeAspect="1"/>
          </p:cNvGraphicFramePr>
          <p:nvPr/>
        </p:nvGraphicFramePr>
        <p:xfrm>
          <a:off x="7623175" y="3068638"/>
          <a:ext cx="4175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4" name="Формула" r:id="rId28" imgW="177569" imgH="215619" progId="Equation.3">
                  <p:embed/>
                </p:oleObj>
              </mc:Choice>
              <mc:Fallback>
                <p:oleObj name="Формула" r:id="rId28" imgW="177569" imgH="215619" progId="Equation.3">
                  <p:embed/>
                  <p:pic>
                    <p:nvPicPr>
                      <p:cNvPr id="0" name="Object 5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3175" y="3068638"/>
                        <a:ext cx="41751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40" name="Rectangle 576"/>
          <p:cNvSpPr>
            <a:spLocks noChangeArrowheads="1"/>
          </p:cNvSpPr>
          <p:nvPr/>
        </p:nvSpPr>
        <p:spPr bwMode="auto">
          <a:xfrm>
            <a:off x="0" y="1125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841" name="Object 577"/>
          <p:cNvGraphicFramePr>
            <a:graphicFrameLocks noChangeAspect="1"/>
          </p:cNvGraphicFramePr>
          <p:nvPr/>
        </p:nvGraphicFramePr>
        <p:xfrm>
          <a:off x="6877050" y="1325563"/>
          <a:ext cx="3587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" name="Формула" r:id="rId29" imgW="177492" imgH="164814" progId="Equation.3">
                  <p:embed/>
                </p:oleObj>
              </mc:Choice>
              <mc:Fallback>
                <p:oleObj name="Формула" r:id="rId29" imgW="177492" imgH="164814" progId="Equation.3">
                  <p:embed/>
                  <p:pic>
                    <p:nvPicPr>
                      <p:cNvPr id="0" name="Object 5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1325563"/>
                        <a:ext cx="35877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42" name="Rectangle 578"/>
          <p:cNvSpPr>
            <a:spLocks noChangeArrowheads="1"/>
          </p:cNvSpPr>
          <p:nvPr/>
        </p:nvSpPr>
        <p:spPr bwMode="auto">
          <a:xfrm>
            <a:off x="0" y="5516563"/>
            <a:ext cx="9144000" cy="7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11843" name="Object 579"/>
          <p:cNvGraphicFramePr>
            <a:graphicFrameLocks noChangeAspect="1"/>
          </p:cNvGraphicFramePr>
          <p:nvPr/>
        </p:nvGraphicFramePr>
        <p:xfrm>
          <a:off x="7667625" y="1268413"/>
          <a:ext cx="3333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6" name="Формула" r:id="rId31" imgW="139579" imgH="164957" progId="Equation.3">
                  <p:embed/>
                </p:oleObj>
              </mc:Choice>
              <mc:Fallback>
                <p:oleObj name="Формула" r:id="rId31" imgW="139579" imgH="164957" progId="Equation.3">
                  <p:embed/>
                  <p:pic>
                    <p:nvPicPr>
                      <p:cNvPr id="0" name="Object 5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1268413"/>
                        <a:ext cx="3333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44" name="Rectangle 580"/>
          <p:cNvSpPr>
            <a:spLocks noChangeArrowheads="1"/>
          </p:cNvSpPr>
          <p:nvPr/>
        </p:nvSpPr>
        <p:spPr bwMode="auto">
          <a:xfrm>
            <a:off x="0" y="3376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845" name="Rectangle 581"/>
          <p:cNvSpPr>
            <a:spLocks noChangeArrowheads="1"/>
          </p:cNvSpPr>
          <p:nvPr/>
        </p:nvSpPr>
        <p:spPr bwMode="auto">
          <a:xfrm flipV="1">
            <a:off x="0" y="4797425"/>
            <a:ext cx="91440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11846" name="Object 582"/>
          <p:cNvGraphicFramePr>
            <a:graphicFrameLocks noChangeAspect="1"/>
          </p:cNvGraphicFramePr>
          <p:nvPr/>
        </p:nvGraphicFramePr>
        <p:xfrm>
          <a:off x="7432675" y="4535488"/>
          <a:ext cx="79216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7" name="Формула" r:id="rId33" imgW="241195" imgH="101556" progId="Equation.3">
                  <p:embed/>
                </p:oleObj>
              </mc:Choice>
              <mc:Fallback>
                <p:oleObj name="Формула" r:id="rId33" imgW="241195" imgH="101556" progId="Equation.3">
                  <p:embed/>
                  <p:pic>
                    <p:nvPicPr>
                      <p:cNvPr id="0" name="Object 5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2675" y="4535488"/>
                        <a:ext cx="792163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47" name="Rectangle 583"/>
          <p:cNvSpPr>
            <a:spLocks noChangeArrowheads="1"/>
          </p:cNvSpPr>
          <p:nvPr/>
        </p:nvSpPr>
        <p:spPr bwMode="auto">
          <a:xfrm>
            <a:off x="0" y="5156200"/>
            <a:ext cx="9144000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11848" name="Object 584"/>
          <p:cNvGraphicFramePr>
            <a:graphicFrameLocks noChangeAspect="1"/>
          </p:cNvGraphicFramePr>
          <p:nvPr/>
        </p:nvGraphicFramePr>
        <p:xfrm>
          <a:off x="6535738" y="4529138"/>
          <a:ext cx="9350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8" name="Формула" r:id="rId35" imgW="241195" imgH="101556" progId="Equation.3">
                  <p:embed/>
                </p:oleObj>
              </mc:Choice>
              <mc:Fallback>
                <p:oleObj name="Формула" r:id="rId35" imgW="241195" imgH="101556" progId="Equation.3">
                  <p:embed/>
                  <p:pic>
                    <p:nvPicPr>
                      <p:cNvPr id="0" name="Object 5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738" y="4529138"/>
                        <a:ext cx="93503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49" name="Rectangle 585"/>
          <p:cNvSpPr>
            <a:spLocks noChangeArrowheads="1"/>
          </p:cNvSpPr>
          <p:nvPr/>
        </p:nvSpPr>
        <p:spPr bwMode="auto">
          <a:xfrm>
            <a:off x="0" y="551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850" name="Object 586"/>
          <p:cNvGraphicFramePr>
            <a:graphicFrameLocks noChangeAspect="1"/>
          </p:cNvGraphicFramePr>
          <p:nvPr/>
        </p:nvGraphicFramePr>
        <p:xfrm>
          <a:off x="7451725" y="3911600"/>
          <a:ext cx="792163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9" name="Формула" r:id="rId36" imgW="241195" imgH="101556" progId="Equation.3">
                  <p:embed/>
                </p:oleObj>
              </mc:Choice>
              <mc:Fallback>
                <p:oleObj name="Формула" r:id="rId36" imgW="241195" imgH="101556" progId="Equation.3">
                  <p:embed/>
                  <p:pic>
                    <p:nvPicPr>
                      <p:cNvPr id="0" name="Object 5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3911600"/>
                        <a:ext cx="792163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51" name="Rectangle 587"/>
          <p:cNvSpPr>
            <a:spLocks noChangeArrowheads="1"/>
          </p:cNvSpPr>
          <p:nvPr/>
        </p:nvSpPr>
        <p:spPr bwMode="auto">
          <a:xfrm>
            <a:off x="0" y="4508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852" name="Object 588"/>
          <p:cNvGraphicFramePr>
            <a:graphicFrameLocks noChangeAspect="1"/>
          </p:cNvGraphicFramePr>
          <p:nvPr/>
        </p:nvGraphicFramePr>
        <p:xfrm>
          <a:off x="6550025" y="3892550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0" name="Формула" r:id="rId37" imgW="241195" imgH="101556" progId="Equation.3">
                  <p:embed/>
                </p:oleObj>
              </mc:Choice>
              <mc:Fallback>
                <p:oleObj name="Формула" r:id="rId37" imgW="241195" imgH="101556" progId="Equation.3">
                  <p:embed/>
                  <p:pic>
                    <p:nvPicPr>
                      <p:cNvPr id="0" name="Object 5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0025" y="3892550"/>
                        <a:ext cx="863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042988" y="5373688"/>
            <a:ext cx="4176712" cy="719137"/>
          </a:xfrm>
          <a:prstGeom prst="rect">
            <a:avLst/>
          </a:prstGeom>
          <a:gradFill rotWithShape="1">
            <a:gsLst>
              <a:gs pos="0">
                <a:srgbClr val="CC00CC">
                  <a:alpha val="25000"/>
                </a:srgbClr>
              </a:gs>
              <a:gs pos="100000">
                <a:srgbClr val="CC00CC">
                  <a:gamma/>
                  <a:shade val="46275"/>
                  <a:invGamma/>
                  <a:alpha val="25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851275" y="4652963"/>
            <a:ext cx="3025775" cy="5762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2771775" y="3284538"/>
            <a:ext cx="1655763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91512" cy="1422400"/>
          </a:xfrm>
          <a:noFill/>
          <a:ln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A4B8FA">
                        <a:alpha val="21001"/>
                      </a:srgbClr>
                    </a:gs>
                    <a:gs pos="100000">
                      <a:srgbClr val="A4B8FA">
                        <a:gamma/>
                        <a:shade val="46275"/>
                        <a:invGamma/>
                        <a:alpha val="17000"/>
                      </a:srgbClr>
                    </a:gs>
                  </a:gsLst>
                  <a:lin ang="5400000" scaled="1"/>
                </a:gradFill>
              </a14:hiddenFill>
            </a:ext>
          </a:extLst>
        </p:spPr>
        <p:txBody>
          <a:bodyPr/>
          <a:lstStyle/>
          <a:p>
            <a:r>
              <a:rPr lang="ru-RU" altLang="ru-RU"/>
              <a:t>Вторая интерполяционная формула Ньютона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611188" y="1844675"/>
          <a:ext cx="7693025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8" name="Формула" r:id="rId3" imgW="2831760" imgH="457200" progId="Equation.3">
                  <p:embed/>
                </p:oleObj>
              </mc:Choice>
              <mc:Fallback>
                <p:oleObj name="Формула" r:id="rId3" imgW="283176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844675"/>
                        <a:ext cx="7693025" cy="1235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180975" y="4003675"/>
          <a:ext cx="8963025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9" name="Формула" r:id="rId5" imgW="3340100" imgH="457200" progId="Equation.3">
                  <p:embed/>
                </p:oleObj>
              </mc:Choice>
              <mc:Fallback>
                <p:oleObj name="Формула" r:id="rId5" imgW="3340100" imgH="457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4003675"/>
                        <a:ext cx="8963025" cy="1225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1116013" y="5311775"/>
          <a:ext cx="403225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Формула" r:id="rId7" imgW="1231366" imgH="241195" progId="Equation.3">
                  <p:embed/>
                </p:oleObj>
              </mc:Choice>
              <mc:Fallback>
                <p:oleObj name="Формула" r:id="rId7" imgW="1231366" imgH="241195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5311775"/>
                        <a:ext cx="4032250" cy="78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77" name="Object 13"/>
          <p:cNvGraphicFramePr>
            <a:graphicFrameLocks noChangeAspect="1"/>
          </p:cNvGraphicFramePr>
          <p:nvPr/>
        </p:nvGraphicFramePr>
        <p:xfrm>
          <a:off x="2843213" y="3257550"/>
          <a:ext cx="151288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Формула" r:id="rId9" imgW="495085" imgH="228501" progId="Equation.3">
                  <p:embed/>
                </p:oleObj>
              </mc:Choice>
              <mc:Fallback>
                <p:oleObj name="Формула" r:id="rId9" imgW="495085" imgH="228501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257550"/>
                        <a:ext cx="1512887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 noChangeAspect="1"/>
          </p:cNvGrpSpPr>
          <p:nvPr/>
        </p:nvGrpSpPr>
        <p:grpSpPr bwMode="auto">
          <a:xfrm>
            <a:off x="250825" y="836613"/>
            <a:ext cx="8642350" cy="4100512"/>
            <a:chOff x="1706" y="9966"/>
            <a:chExt cx="11340" cy="5380"/>
          </a:xfrm>
        </p:grpSpPr>
        <p:sp>
          <p:nvSpPr>
            <p:cNvPr id="37891" name="AutoShape 3"/>
            <p:cNvSpPr>
              <a:spLocks noChangeAspect="1" noChangeArrowheads="1"/>
            </p:cNvSpPr>
            <p:nvPr/>
          </p:nvSpPr>
          <p:spPr bwMode="auto">
            <a:xfrm>
              <a:off x="1706" y="9966"/>
              <a:ext cx="11340" cy="5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2" name="AutoShape 4"/>
            <p:cNvSpPr>
              <a:spLocks noChangeAspect="1" noChangeArrowheads="1"/>
            </p:cNvSpPr>
            <p:nvPr/>
          </p:nvSpPr>
          <p:spPr bwMode="auto">
            <a:xfrm>
              <a:off x="1706" y="9966"/>
              <a:ext cx="3084" cy="1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3" name="Line 5"/>
            <p:cNvSpPr>
              <a:spLocks noChangeShapeType="1"/>
            </p:cNvSpPr>
            <p:nvPr/>
          </p:nvSpPr>
          <p:spPr bwMode="auto">
            <a:xfrm>
              <a:off x="2912" y="10746"/>
              <a:ext cx="1" cy="4600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4" name="Line 6"/>
            <p:cNvSpPr>
              <a:spLocks noChangeShapeType="1"/>
            </p:cNvSpPr>
            <p:nvPr/>
          </p:nvSpPr>
          <p:spPr bwMode="auto">
            <a:xfrm>
              <a:off x="1706" y="14365"/>
              <a:ext cx="9219" cy="1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5" name="Freeform 7"/>
            <p:cNvSpPr>
              <a:spLocks noEditPoints="1"/>
            </p:cNvSpPr>
            <p:nvPr/>
          </p:nvSpPr>
          <p:spPr bwMode="auto">
            <a:xfrm>
              <a:off x="3246" y="11260"/>
              <a:ext cx="6360" cy="3595"/>
            </a:xfrm>
            <a:custGeom>
              <a:avLst/>
              <a:gdLst>
                <a:gd name="T0" fmla="*/ 285 w 285"/>
                <a:gd name="T1" fmla="*/ 0 h 161"/>
                <a:gd name="T2" fmla="*/ 269 w 285"/>
                <a:gd name="T3" fmla="*/ 2 h 161"/>
                <a:gd name="T4" fmla="*/ 265 w 285"/>
                <a:gd name="T5" fmla="*/ 5 h 161"/>
                <a:gd name="T6" fmla="*/ 265 w 285"/>
                <a:gd name="T7" fmla="*/ 5 h 161"/>
                <a:gd name="T8" fmla="*/ 265 w 285"/>
                <a:gd name="T9" fmla="*/ 5 h 161"/>
                <a:gd name="T10" fmla="*/ 265 w 285"/>
                <a:gd name="T11" fmla="*/ 5 h 161"/>
                <a:gd name="T12" fmla="*/ 263 w 285"/>
                <a:gd name="T13" fmla="*/ 3 h 161"/>
                <a:gd name="T14" fmla="*/ 257 w 285"/>
                <a:gd name="T15" fmla="*/ 5 h 161"/>
                <a:gd name="T16" fmla="*/ 249 w 285"/>
                <a:gd name="T17" fmla="*/ 9 h 161"/>
                <a:gd name="T18" fmla="*/ 249 w 285"/>
                <a:gd name="T19" fmla="*/ 9 h 161"/>
                <a:gd name="T20" fmla="*/ 249 w 285"/>
                <a:gd name="T21" fmla="*/ 9 h 161"/>
                <a:gd name="T22" fmla="*/ 241 w 285"/>
                <a:gd name="T23" fmla="*/ 10 h 161"/>
                <a:gd name="T24" fmla="*/ 222 w 285"/>
                <a:gd name="T25" fmla="*/ 19 h 161"/>
                <a:gd name="T26" fmla="*/ 215 w 285"/>
                <a:gd name="T27" fmla="*/ 24 h 161"/>
                <a:gd name="T28" fmla="*/ 215 w 285"/>
                <a:gd name="T29" fmla="*/ 24 h 161"/>
                <a:gd name="T30" fmla="*/ 215 w 285"/>
                <a:gd name="T31" fmla="*/ 24 h 161"/>
                <a:gd name="T32" fmla="*/ 207 w 285"/>
                <a:gd name="T33" fmla="*/ 27 h 161"/>
                <a:gd name="T34" fmla="*/ 208 w 285"/>
                <a:gd name="T35" fmla="*/ 28 h 161"/>
                <a:gd name="T36" fmla="*/ 206 w 285"/>
                <a:gd name="T37" fmla="*/ 28 h 161"/>
                <a:gd name="T38" fmla="*/ 207 w 285"/>
                <a:gd name="T39" fmla="*/ 29 h 161"/>
                <a:gd name="T40" fmla="*/ 207 w 285"/>
                <a:gd name="T41" fmla="*/ 29 h 161"/>
                <a:gd name="T42" fmla="*/ 203 w 285"/>
                <a:gd name="T43" fmla="*/ 32 h 161"/>
                <a:gd name="T44" fmla="*/ 203 w 285"/>
                <a:gd name="T45" fmla="*/ 32 h 161"/>
                <a:gd name="T46" fmla="*/ 200 w 285"/>
                <a:gd name="T47" fmla="*/ 32 h 161"/>
                <a:gd name="T48" fmla="*/ 185 w 285"/>
                <a:gd name="T49" fmla="*/ 43 h 161"/>
                <a:gd name="T50" fmla="*/ 178 w 285"/>
                <a:gd name="T51" fmla="*/ 51 h 161"/>
                <a:gd name="T52" fmla="*/ 173 w 285"/>
                <a:gd name="T53" fmla="*/ 55 h 161"/>
                <a:gd name="T54" fmla="*/ 173 w 285"/>
                <a:gd name="T55" fmla="*/ 55 h 161"/>
                <a:gd name="T56" fmla="*/ 169 w 285"/>
                <a:gd name="T57" fmla="*/ 56 h 161"/>
                <a:gd name="T58" fmla="*/ 159 w 285"/>
                <a:gd name="T59" fmla="*/ 65 h 161"/>
                <a:gd name="T60" fmla="*/ 157 w 285"/>
                <a:gd name="T61" fmla="*/ 69 h 161"/>
                <a:gd name="T62" fmla="*/ 152 w 285"/>
                <a:gd name="T63" fmla="*/ 73 h 161"/>
                <a:gd name="T64" fmla="*/ 152 w 285"/>
                <a:gd name="T65" fmla="*/ 73 h 161"/>
                <a:gd name="T66" fmla="*/ 150 w 285"/>
                <a:gd name="T67" fmla="*/ 75 h 161"/>
                <a:gd name="T68" fmla="*/ 149 w 285"/>
                <a:gd name="T69" fmla="*/ 74 h 161"/>
                <a:gd name="T70" fmla="*/ 143 w 285"/>
                <a:gd name="T71" fmla="*/ 79 h 161"/>
                <a:gd name="T72" fmla="*/ 145 w 285"/>
                <a:gd name="T73" fmla="*/ 80 h 161"/>
                <a:gd name="T74" fmla="*/ 140 w 285"/>
                <a:gd name="T75" fmla="*/ 84 h 161"/>
                <a:gd name="T76" fmla="*/ 140 w 285"/>
                <a:gd name="T77" fmla="*/ 84 h 161"/>
                <a:gd name="T78" fmla="*/ 140 w 285"/>
                <a:gd name="T79" fmla="*/ 84 h 161"/>
                <a:gd name="T80" fmla="*/ 127 w 285"/>
                <a:gd name="T81" fmla="*/ 94 h 161"/>
                <a:gd name="T82" fmla="*/ 122 w 285"/>
                <a:gd name="T83" fmla="*/ 99 h 161"/>
                <a:gd name="T84" fmla="*/ 117 w 285"/>
                <a:gd name="T85" fmla="*/ 106 h 161"/>
                <a:gd name="T86" fmla="*/ 117 w 285"/>
                <a:gd name="T87" fmla="*/ 106 h 161"/>
                <a:gd name="T88" fmla="*/ 117 w 285"/>
                <a:gd name="T89" fmla="*/ 106 h 161"/>
                <a:gd name="T90" fmla="*/ 109 w 285"/>
                <a:gd name="T91" fmla="*/ 111 h 161"/>
                <a:gd name="T92" fmla="*/ 105 w 285"/>
                <a:gd name="T93" fmla="*/ 114 h 161"/>
                <a:gd name="T94" fmla="*/ 97 w 285"/>
                <a:gd name="T95" fmla="*/ 123 h 161"/>
                <a:gd name="T96" fmla="*/ 97 w 285"/>
                <a:gd name="T97" fmla="*/ 123 h 161"/>
                <a:gd name="T98" fmla="*/ 97 w 285"/>
                <a:gd name="T99" fmla="*/ 123 h 161"/>
                <a:gd name="T100" fmla="*/ 87 w 285"/>
                <a:gd name="T101" fmla="*/ 128 h 161"/>
                <a:gd name="T102" fmla="*/ 84 w 285"/>
                <a:gd name="T103" fmla="*/ 130 h 161"/>
                <a:gd name="T104" fmla="*/ 74 w 285"/>
                <a:gd name="T105" fmla="*/ 139 h 161"/>
                <a:gd name="T106" fmla="*/ 74 w 285"/>
                <a:gd name="T107" fmla="*/ 139 h 161"/>
                <a:gd name="T108" fmla="*/ 74 w 285"/>
                <a:gd name="T109" fmla="*/ 139 h 161"/>
                <a:gd name="T110" fmla="*/ 63 w 285"/>
                <a:gd name="T111" fmla="*/ 143 h 161"/>
                <a:gd name="T112" fmla="*/ 60 w 285"/>
                <a:gd name="T113" fmla="*/ 145 h 161"/>
                <a:gd name="T114" fmla="*/ 29 w 285"/>
                <a:gd name="T115" fmla="*/ 158 h 161"/>
                <a:gd name="T116" fmla="*/ 29 w 285"/>
                <a:gd name="T117" fmla="*/ 158 h 161"/>
                <a:gd name="T118" fmla="*/ 29 w 285"/>
                <a:gd name="T119" fmla="*/ 15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5" h="161">
                  <a:moveTo>
                    <a:pt x="285" y="2"/>
                  </a:moveTo>
                  <a:cubicBezTo>
                    <a:pt x="283" y="2"/>
                    <a:pt x="280" y="2"/>
                    <a:pt x="277" y="3"/>
                  </a:cubicBezTo>
                  <a:lnTo>
                    <a:pt x="277" y="1"/>
                  </a:lnTo>
                  <a:cubicBezTo>
                    <a:pt x="280" y="1"/>
                    <a:pt x="283" y="0"/>
                    <a:pt x="285" y="0"/>
                  </a:cubicBezTo>
                  <a:lnTo>
                    <a:pt x="285" y="2"/>
                  </a:lnTo>
                  <a:close/>
                  <a:moveTo>
                    <a:pt x="277" y="3"/>
                  </a:moveTo>
                  <a:cubicBezTo>
                    <a:pt x="275" y="3"/>
                    <a:pt x="272" y="3"/>
                    <a:pt x="270" y="4"/>
                  </a:cubicBezTo>
                  <a:lnTo>
                    <a:pt x="269" y="2"/>
                  </a:lnTo>
                  <a:cubicBezTo>
                    <a:pt x="272" y="2"/>
                    <a:pt x="275" y="1"/>
                    <a:pt x="277" y="1"/>
                  </a:cubicBezTo>
                  <a:lnTo>
                    <a:pt x="277" y="3"/>
                  </a:lnTo>
                  <a:close/>
                  <a:moveTo>
                    <a:pt x="265" y="5"/>
                  </a:moveTo>
                  <a:lnTo>
                    <a:pt x="265" y="5"/>
                  </a:lnTo>
                  <a:lnTo>
                    <a:pt x="264" y="3"/>
                  </a:lnTo>
                  <a:lnTo>
                    <a:pt x="264" y="3"/>
                  </a:lnTo>
                  <a:lnTo>
                    <a:pt x="265" y="5"/>
                  </a:lnTo>
                  <a:close/>
                  <a:moveTo>
                    <a:pt x="265" y="5"/>
                  </a:moveTo>
                  <a:lnTo>
                    <a:pt x="265" y="5"/>
                  </a:lnTo>
                  <a:lnTo>
                    <a:pt x="265" y="4"/>
                  </a:lnTo>
                  <a:lnTo>
                    <a:pt x="265" y="5"/>
                  </a:lnTo>
                  <a:close/>
                  <a:moveTo>
                    <a:pt x="265" y="5"/>
                  </a:moveTo>
                  <a:cubicBezTo>
                    <a:pt x="264" y="5"/>
                    <a:pt x="264" y="5"/>
                    <a:pt x="264" y="5"/>
                  </a:cubicBezTo>
                  <a:lnTo>
                    <a:pt x="263" y="3"/>
                  </a:lnTo>
                  <a:cubicBezTo>
                    <a:pt x="264" y="3"/>
                    <a:pt x="264" y="3"/>
                    <a:pt x="264" y="3"/>
                  </a:cubicBezTo>
                  <a:lnTo>
                    <a:pt x="265" y="5"/>
                  </a:lnTo>
                  <a:close/>
                  <a:moveTo>
                    <a:pt x="264" y="5"/>
                  </a:moveTo>
                  <a:cubicBezTo>
                    <a:pt x="263" y="5"/>
                    <a:pt x="263" y="5"/>
                    <a:pt x="263" y="5"/>
                  </a:cubicBezTo>
                  <a:lnTo>
                    <a:pt x="262" y="4"/>
                  </a:lnTo>
                  <a:cubicBezTo>
                    <a:pt x="263" y="3"/>
                    <a:pt x="263" y="3"/>
                    <a:pt x="263" y="3"/>
                  </a:cubicBezTo>
                  <a:lnTo>
                    <a:pt x="264" y="5"/>
                  </a:lnTo>
                  <a:close/>
                  <a:moveTo>
                    <a:pt x="263" y="5"/>
                  </a:moveTo>
                  <a:cubicBezTo>
                    <a:pt x="261" y="6"/>
                    <a:pt x="259" y="6"/>
                    <a:pt x="258" y="6"/>
                  </a:cubicBezTo>
                  <a:lnTo>
                    <a:pt x="257" y="5"/>
                  </a:lnTo>
                  <a:cubicBezTo>
                    <a:pt x="259" y="4"/>
                    <a:pt x="261" y="4"/>
                    <a:pt x="262" y="4"/>
                  </a:cubicBezTo>
                  <a:lnTo>
                    <a:pt x="263" y="5"/>
                  </a:lnTo>
                  <a:close/>
                  <a:moveTo>
                    <a:pt x="252" y="8"/>
                  </a:moveTo>
                  <a:cubicBezTo>
                    <a:pt x="251" y="8"/>
                    <a:pt x="250" y="9"/>
                    <a:pt x="249" y="9"/>
                  </a:cubicBezTo>
                  <a:lnTo>
                    <a:pt x="249" y="7"/>
                  </a:lnTo>
                  <a:cubicBezTo>
                    <a:pt x="250" y="7"/>
                    <a:pt x="250" y="7"/>
                    <a:pt x="251" y="6"/>
                  </a:cubicBezTo>
                  <a:lnTo>
                    <a:pt x="252" y="8"/>
                  </a:lnTo>
                  <a:close/>
                  <a:moveTo>
                    <a:pt x="249" y="9"/>
                  </a:moveTo>
                  <a:cubicBezTo>
                    <a:pt x="248" y="9"/>
                    <a:pt x="248" y="10"/>
                    <a:pt x="247" y="10"/>
                  </a:cubicBezTo>
                  <a:lnTo>
                    <a:pt x="246" y="8"/>
                  </a:lnTo>
                  <a:cubicBezTo>
                    <a:pt x="247" y="8"/>
                    <a:pt x="248" y="8"/>
                    <a:pt x="249" y="7"/>
                  </a:cubicBezTo>
                  <a:lnTo>
                    <a:pt x="249" y="9"/>
                  </a:lnTo>
                  <a:close/>
                  <a:moveTo>
                    <a:pt x="241" y="12"/>
                  </a:moveTo>
                  <a:cubicBezTo>
                    <a:pt x="238" y="13"/>
                    <a:pt x="235" y="14"/>
                    <a:pt x="232" y="16"/>
                  </a:cubicBezTo>
                  <a:lnTo>
                    <a:pt x="231" y="14"/>
                  </a:lnTo>
                  <a:cubicBezTo>
                    <a:pt x="234" y="13"/>
                    <a:pt x="237" y="11"/>
                    <a:pt x="241" y="10"/>
                  </a:cubicBezTo>
                  <a:lnTo>
                    <a:pt x="241" y="12"/>
                  </a:lnTo>
                  <a:close/>
                  <a:moveTo>
                    <a:pt x="232" y="16"/>
                  </a:moveTo>
                  <a:cubicBezTo>
                    <a:pt x="229" y="17"/>
                    <a:pt x="226" y="19"/>
                    <a:pt x="223" y="20"/>
                  </a:cubicBezTo>
                  <a:lnTo>
                    <a:pt x="222" y="19"/>
                  </a:lnTo>
                  <a:cubicBezTo>
                    <a:pt x="225" y="17"/>
                    <a:pt x="228" y="15"/>
                    <a:pt x="231" y="14"/>
                  </a:cubicBezTo>
                  <a:lnTo>
                    <a:pt x="232" y="16"/>
                  </a:lnTo>
                  <a:close/>
                  <a:moveTo>
                    <a:pt x="218" y="23"/>
                  </a:moveTo>
                  <a:cubicBezTo>
                    <a:pt x="217" y="23"/>
                    <a:pt x="216" y="24"/>
                    <a:pt x="215" y="24"/>
                  </a:cubicBezTo>
                  <a:lnTo>
                    <a:pt x="215" y="23"/>
                  </a:lnTo>
                  <a:cubicBezTo>
                    <a:pt x="215" y="22"/>
                    <a:pt x="216" y="22"/>
                    <a:pt x="217" y="21"/>
                  </a:cubicBezTo>
                  <a:lnTo>
                    <a:pt x="218" y="23"/>
                  </a:lnTo>
                  <a:close/>
                  <a:moveTo>
                    <a:pt x="215" y="24"/>
                  </a:moveTo>
                  <a:cubicBezTo>
                    <a:pt x="215" y="25"/>
                    <a:pt x="214" y="25"/>
                    <a:pt x="213" y="26"/>
                  </a:cubicBezTo>
                  <a:lnTo>
                    <a:pt x="212" y="24"/>
                  </a:lnTo>
                  <a:cubicBezTo>
                    <a:pt x="213" y="24"/>
                    <a:pt x="214" y="23"/>
                    <a:pt x="215" y="23"/>
                  </a:cubicBezTo>
                  <a:lnTo>
                    <a:pt x="215" y="24"/>
                  </a:lnTo>
                  <a:close/>
                  <a:moveTo>
                    <a:pt x="208" y="29"/>
                  </a:moveTo>
                  <a:lnTo>
                    <a:pt x="208" y="29"/>
                  </a:lnTo>
                  <a:lnTo>
                    <a:pt x="207" y="27"/>
                  </a:lnTo>
                  <a:lnTo>
                    <a:pt x="207" y="27"/>
                  </a:lnTo>
                  <a:lnTo>
                    <a:pt x="208" y="29"/>
                  </a:lnTo>
                  <a:close/>
                  <a:moveTo>
                    <a:pt x="207" y="27"/>
                  </a:moveTo>
                  <a:lnTo>
                    <a:pt x="207" y="27"/>
                  </a:lnTo>
                  <a:lnTo>
                    <a:pt x="208" y="28"/>
                  </a:lnTo>
                  <a:lnTo>
                    <a:pt x="207" y="27"/>
                  </a:lnTo>
                  <a:close/>
                  <a:moveTo>
                    <a:pt x="208" y="29"/>
                  </a:moveTo>
                  <a:cubicBezTo>
                    <a:pt x="208" y="29"/>
                    <a:pt x="208" y="29"/>
                    <a:pt x="207" y="29"/>
                  </a:cubicBezTo>
                  <a:lnTo>
                    <a:pt x="206" y="28"/>
                  </a:lnTo>
                  <a:cubicBezTo>
                    <a:pt x="207" y="27"/>
                    <a:pt x="207" y="27"/>
                    <a:pt x="207" y="27"/>
                  </a:cubicBezTo>
                  <a:lnTo>
                    <a:pt x="208" y="29"/>
                  </a:lnTo>
                  <a:close/>
                  <a:moveTo>
                    <a:pt x="207" y="29"/>
                  </a:moveTo>
                  <a:lnTo>
                    <a:pt x="207" y="29"/>
                  </a:lnTo>
                  <a:lnTo>
                    <a:pt x="207" y="28"/>
                  </a:lnTo>
                  <a:lnTo>
                    <a:pt x="207" y="29"/>
                  </a:lnTo>
                  <a:close/>
                  <a:moveTo>
                    <a:pt x="207" y="29"/>
                  </a:moveTo>
                  <a:lnTo>
                    <a:pt x="207" y="29"/>
                  </a:lnTo>
                  <a:lnTo>
                    <a:pt x="206" y="28"/>
                  </a:lnTo>
                  <a:lnTo>
                    <a:pt x="206" y="28"/>
                  </a:lnTo>
                  <a:lnTo>
                    <a:pt x="207" y="29"/>
                  </a:lnTo>
                  <a:close/>
                  <a:moveTo>
                    <a:pt x="203" y="32"/>
                  </a:moveTo>
                  <a:cubicBezTo>
                    <a:pt x="202" y="33"/>
                    <a:pt x="201" y="33"/>
                    <a:pt x="201" y="33"/>
                  </a:cubicBezTo>
                  <a:lnTo>
                    <a:pt x="200" y="32"/>
                  </a:lnTo>
                  <a:cubicBezTo>
                    <a:pt x="200" y="32"/>
                    <a:pt x="201" y="31"/>
                    <a:pt x="202" y="31"/>
                  </a:cubicBezTo>
                  <a:lnTo>
                    <a:pt x="203" y="32"/>
                  </a:lnTo>
                  <a:close/>
                  <a:moveTo>
                    <a:pt x="201" y="33"/>
                  </a:moveTo>
                  <a:cubicBezTo>
                    <a:pt x="200" y="34"/>
                    <a:pt x="199" y="34"/>
                    <a:pt x="199" y="35"/>
                  </a:cubicBezTo>
                  <a:lnTo>
                    <a:pt x="198" y="33"/>
                  </a:lnTo>
                  <a:cubicBezTo>
                    <a:pt x="199" y="33"/>
                    <a:pt x="199" y="32"/>
                    <a:pt x="200" y="32"/>
                  </a:cubicBezTo>
                  <a:lnTo>
                    <a:pt x="201" y="33"/>
                  </a:lnTo>
                  <a:close/>
                  <a:moveTo>
                    <a:pt x="194" y="38"/>
                  </a:moveTo>
                  <a:cubicBezTo>
                    <a:pt x="192" y="40"/>
                    <a:pt x="189" y="42"/>
                    <a:pt x="186" y="44"/>
                  </a:cubicBezTo>
                  <a:lnTo>
                    <a:pt x="185" y="43"/>
                  </a:lnTo>
                  <a:cubicBezTo>
                    <a:pt x="188" y="41"/>
                    <a:pt x="191" y="38"/>
                    <a:pt x="193" y="36"/>
                  </a:cubicBezTo>
                  <a:lnTo>
                    <a:pt x="194" y="38"/>
                  </a:lnTo>
                  <a:close/>
                  <a:moveTo>
                    <a:pt x="186" y="44"/>
                  </a:moveTo>
                  <a:cubicBezTo>
                    <a:pt x="183" y="46"/>
                    <a:pt x="181" y="48"/>
                    <a:pt x="178" y="51"/>
                  </a:cubicBezTo>
                  <a:lnTo>
                    <a:pt x="177" y="49"/>
                  </a:lnTo>
                  <a:cubicBezTo>
                    <a:pt x="180" y="47"/>
                    <a:pt x="182" y="45"/>
                    <a:pt x="185" y="43"/>
                  </a:cubicBezTo>
                  <a:lnTo>
                    <a:pt x="186" y="44"/>
                  </a:lnTo>
                  <a:close/>
                  <a:moveTo>
                    <a:pt x="173" y="55"/>
                  </a:moveTo>
                  <a:cubicBezTo>
                    <a:pt x="172" y="55"/>
                    <a:pt x="171" y="56"/>
                    <a:pt x="170" y="57"/>
                  </a:cubicBezTo>
                  <a:lnTo>
                    <a:pt x="169" y="56"/>
                  </a:lnTo>
                  <a:cubicBezTo>
                    <a:pt x="170" y="55"/>
                    <a:pt x="171" y="54"/>
                    <a:pt x="172" y="53"/>
                  </a:cubicBezTo>
                  <a:lnTo>
                    <a:pt x="173" y="55"/>
                  </a:lnTo>
                  <a:close/>
                  <a:moveTo>
                    <a:pt x="170" y="57"/>
                  </a:moveTo>
                  <a:cubicBezTo>
                    <a:pt x="170" y="58"/>
                    <a:pt x="169" y="59"/>
                    <a:pt x="168" y="59"/>
                  </a:cubicBezTo>
                  <a:lnTo>
                    <a:pt x="167" y="58"/>
                  </a:lnTo>
                  <a:cubicBezTo>
                    <a:pt x="168" y="57"/>
                    <a:pt x="168" y="56"/>
                    <a:pt x="169" y="56"/>
                  </a:cubicBezTo>
                  <a:lnTo>
                    <a:pt x="170" y="57"/>
                  </a:lnTo>
                  <a:close/>
                  <a:moveTo>
                    <a:pt x="164" y="63"/>
                  </a:moveTo>
                  <a:cubicBezTo>
                    <a:pt x="163" y="64"/>
                    <a:pt x="161" y="65"/>
                    <a:pt x="160" y="66"/>
                  </a:cubicBezTo>
                  <a:lnTo>
                    <a:pt x="159" y="65"/>
                  </a:lnTo>
                  <a:cubicBezTo>
                    <a:pt x="160" y="64"/>
                    <a:pt x="161" y="63"/>
                    <a:pt x="163" y="62"/>
                  </a:cubicBezTo>
                  <a:lnTo>
                    <a:pt x="164" y="63"/>
                  </a:lnTo>
                  <a:close/>
                  <a:moveTo>
                    <a:pt x="160" y="66"/>
                  </a:moveTo>
                  <a:cubicBezTo>
                    <a:pt x="159" y="67"/>
                    <a:pt x="158" y="68"/>
                    <a:pt x="157" y="69"/>
                  </a:cubicBezTo>
                  <a:lnTo>
                    <a:pt x="156" y="68"/>
                  </a:lnTo>
                  <a:cubicBezTo>
                    <a:pt x="157" y="67"/>
                    <a:pt x="158" y="66"/>
                    <a:pt x="159" y="65"/>
                  </a:cubicBezTo>
                  <a:lnTo>
                    <a:pt x="160" y="66"/>
                  </a:lnTo>
                  <a:close/>
                  <a:moveTo>
                    <a:pt x="152" y="73"/>
                  </a:moveTo>
                  <a:lnTo>
                    <a:pt x="150" y="75"/>
                  </a:lnTo>
                  <a:lnTo>
                    <a:pt x="149" y="74"/>
                  </a:lnTo>
                  <a:lnTo>
                    <a:pt x="151" y="72"/>
                  </a:lnTo>
                  <a:lnTo>
                    <a:pt x="152" y="73"/>
                  </a:lnTo>
                  <a:close/>
                  <a:moveTo>
                    <a:pt x="150" y="75"/>
                  </a:moveTo>
                  <a:lnTo>
                    <a:pt x="150" y="75"/>
                  </a:lnTo>
                  <a:lnTo>
                    <a:pt x="150" y="74"/>
                  </a:lnTo>
                  <a:lnTo>
                    <a:pt x="150" y="75"/>
                  </a:lnTo>
                  <a:close/>
                  <a:moveTo>
                    <a:pt x="150" y="75"/>
                  </a:moveTo>
                  <a:cubicBezTo>
                    <a:pt x="150" y="76"/>
                    <a:pt x="149" y="76"/>
                    <a:pt x="148" y="77"/>
                  </a:cubicBezTo>
                  <a:lnTo>
                    <a:pt x="147" y="75"/>
                  </a:lnTo>
                  <a:cubicBezTo>
                    <a:pt x="148" y="75"/>
                    <a:pt x="149" y="74"/>
                    <a:pt x="149" y="74"/>
                  </a:cubicBezTo>
                  <a:lnTo>
                    <a:pt x="150" y="75"/>
                  </a:lnTo>
                  <a:close/>
                  <a:moveTo>
                    <a:pt x="145" y="80"/>
                  </a:moveTo>
                  <a:lnTo>
                    <a:pt x="145" y="80"/>
                  </a:lnTo>
                  <a:lnTo>
                    <a:pt x="143" y="79"/>
                  </a:lnTo>
                  <a:lnTo>
                    <a:pt x="143" y="79"/>
                  </a:lnTo>
                  <a:lnTo>
                    <a:pt x="145" y="80"/>
                  </a:lnTo>
                  <a:close/>
                  <a:moveTo>
                    <a:pt x="145" y="80"/>
                  </a:moveTo>
                  <a:lnTo>
                    <a:pt x="145" y="80"/>
                  </a:lnTo>
                  <a:lnTo>
                    <a:pt x="144" y="80"/>
                  </a:lnTo>
                  <a:lnTo>
                    <a:pt x="145" y="80"/>
                  </a:lnTo>
                  <a:close/>
                  <a:moveTo>
                    <a:pt x="145" y="80"/>
                  </a:moveTo>
                  <a:cubicBezTo>
                    <a:pt x="143" y="82"/>
                    <a:pt x="142" y="83"/>
                    <a:pt x="140" y="84"/>
                  </a:cubicBezTo>
                  <a:lnTo>
                    <a:pt x="139" y="83"/>
                  </a:lnTo>
                  <a:cubicBezTo>
                    <a:pt x="141" y="82"/>
                    <a:pt x="142" y="80"/>
                    <a:pt x="143" y="79"/>
                  </a:cubicBezTo>
                  <a:lnTo>
                    <a:pt x="145" y="80"/>
                  </a:lnTo>
                  <a:close/>
                  <a:moveTo>
                    <a:pt x="140" y="84"/>
                  </a:moveTo>
                  <a:cubicBezTo>
                    <a:pt x="138" y="87"/>
                    <a:pt x="135" y="89"/>
                    <a:pt x="133" y="92"/>
                  </a:cubicBezTo>
                  <a:lnTo>
                    <a:pt x="131" y="90"/>
                  </a:lnTo>
                  <a:cubicBezTo>
                    <a:pt x="134" y="88"/>
                    <a:pt x="137" y="85"/>
                    <a:pt x="139" y="83"/>
                  </a:cubicBezTo>
                  <a:lnTo>
                    <a:pt x="140" y="84"/>
                  </a:lnTo>
                  <a:close/>
                  <a:moveTo>
                    <a:pt x="128" y="95"/>
                  </a:moveTo>
                  <a:cubicBezTo>
                    <a:pt x="128" y="96"/>
                    <a:pt x="127" y="97"/>
                    <a:pt x="126" y="98"/>
                  </a:cubicBezTo>
                  <a:lnTo>
                    <a:pt x="125" y="96"/>
                  </a:lnTo>
                  <a:cubicBezTo>
                    <a:pt x="125" y="96"/>
                    <a:pt x="126" y="95"/>
                    <a:pt x="127" y="94"/>
                  </a:cubicBezTo>
                  <a:lnTo>
                    <a:pt x="128" y="95"/>
                  </a:lnTo>
                  <a:close/>
                  <a:moveTo>
                    <a:pt x="126" y="98"/>
                  </a:moveTo>
                  <a:cubicBezTo>
                    <a:pt x="125" y="99"/>
                    <a:pt x="124" y="100"/>
                    <a:pt x="123" y="100"/>
                  </a:cubicBezTo>
                  <a:lnTo>
                    <a:pt x="122" y="99"/>
                  </a:lnTo>
                  <a:cubicBezTo>
                    <a:pt x="123" y="98"/>
                    <a:pt x="124" y="97"/>
                    <a:pt x="125" y="96"/>
                  </a:cubicBezTo>
                  <a:lnTo>
                    <a:pt x="126" y="98"/>
                  </a:lnTo>
                  <a:close/>
                  <a:moveTo>
                    <a:pt x="119" y="104"/>
                  </a:moveTo>
                  <a:cubicBezTo>
                    <a:pt x="118" y="105"/>
                    <a:pt x="118" y="105"/>
                    <a:pt x="117" y="106"/>
                  </a:cubicBezTo>
                  <a:lnTo>
                    <a:pt x="116" y="105"/>
                  </a:lnTo>
                  <a:cubicBezTo>
                    <a:pt x="116" y="104"/>
                    <a:pt x="117" y="103"/>
                    <a:pt x="118" y="102"/>
                  </a:cubicBezTo>
                  <a:lnTo>
                    <a:pt x="119" y="104"/>
                  </a:lnTo>
                  <a:close/>
                  <a:moveTo>
                    <a:pt x="117" y="106"/>
                  </a:moveTo>
                  <a:cubicBezTo>
                    <a:pt x="116" y="107"/>
                    <a:pt x="115" y="107"/>
                    <a:pt x="114" y="108"/>
                  </a:cubicBezTo>
                  <a:lnTo>
                    <a:pt x="113" y="107"/>
                  </a:lnTo>
                  <a:cubicBezTo>
                    <a:pt x="114" y="106"/>
                    <a:pt x="115" y="105"/>
                    <a:pt x="116" y="105"/>
                  </a:cubicBezTo>
                  <a:lnTo>
                    <a:pt x="117" y="106"/>
                  </a:lnTo>
                  <a:close/>
                  <a:moveTo>
                    <a:pt x="110" y="112"/>
                  </a:moveTo>
                  <a:cubicBezTo>
                    <a:pt x="109" y="112"/>
                    <a:pt x="109" y="113"/>
                    <a:pt x="108" y="114"/>
                  </a:cubicBezTo>
                  <a:lnTo>
                    <a:pt x="107" y="112"/>
                  </a:lnTo>
                  <a:cubicBezTo>
                    <a:pt x="107" y="112"/>
                    <a:pt x="108" y="111"/>
                    <a:pt x="109" y="111"/>
                  </a:cubicBezTo>
                  <a:lnTo>
                    <a:pt x="110" y="112"/>
                  </a:lnTo>
                  <a:close/>
                  <a:moveTo>
                    <a:pt x="108" y="114"/>
                  </a:moveTo>
                  <a:cubicBezTo>
                    <a:pt x="107" y="114"/>
                    <a:pt x="106" y="115"/>
                    <a:pt x="106" y="115"/>
                  </a:cubicBezTo>
                  <a:lnTo>
                    <a:pt x="105" y="114"/>
                  </a:lnTo>
                  <a:cubicBezTo>
                    <a:pt x="105" y="113"/>
                    <a:pt x="106" y="113"/>
                    <a:pt x="107" y="112"/>
                  </a:cubicBezTo>
                  <a:lnTo>
                    <a:pt x="108" y="114"/>
                  </a:lnTo>
                  <a:close/>
                  <a:moveTo>
                    <a:pt x="101" y="119"/>
                  </a:moveTo>
                  <a:cubicBezTo>
                    <a:pt x="100" y="120"/>
                    <a:pt x="98" y="122"/>
                    <a:pt x="97" y="123"/>
                  </a:cubicBezTo>
                  <a:lnTo>
                    <a:pt x="96" y="121"/>
                  </a:lnTo>
                  <a:cubicBezTo>
                    <a:pt x="97" y="120"/>
                    <a:pt x="99" y="119"/>
                    <a:pt x="100" y="118"/>
                  </a:cubicBezTo>
                  <a:lnTo>
                    <a:pt x="101" y="119"/>
                  </a:lnTo>
                  <a:close/>
                  <a:moveTo>
                    <a:pt x="97" y="123"/>
                  </a:moveTo>
                  <a:cubicBezTo>
                    <a:pt x="95" y="124"/>
                    <a:pt x="94" y="125"/>
                    <a:pt x="92" y="126"/>
                  </a:cubicBezTo>
                  <a:lnTo>
                    <a:pt x="91" y="125"/>
                  </a:lnTo>
                  <a:cubicBezTo>
                    <a:pt x="93" y="123"/>
                    <a:pt x="94" y="122"/>
                    <a:pt x="96" y="121"/>
                  </a:cubicBezTo>
                  <a:lnTo>
                    <a:pt x="97" y="123"/>
                  </a:lnTo>
                  <a:close/>
                  <a:moveTo>
                    <a:pt x="88" y="129"/>
                  </a:moveTo>
                  <a:cubicBezTo>
                    <a:pt x="87" y="130"/>
                    <a:pt x="87" y="130"/>
                    <a:pt x="86" y="131"/>
                  </a:cubicBezTo>
                  <a:lnTo>
                    <a:pt x="85" y="129"/>
                  </a:lnTo>
                  <a:cubicBezTo>
                    <a:pt x="86" y="129"/>
                    <a:pt x="86" y="128"/>
                    <a:pt x="87" y="128"/>
                  </a:cubicBezTo>
                  <a:lnTo>
                    <a:pt x="88" y="129"/>
                  </a:lnTo>
                  <a:close/>
                  <a:moveTo>
                    <a:pt x="86" y="131"/>
                  </a:moveTo>
                  <a:cubicBezTo>
                    <a:pt x="86" y="131"/>
                    <a:pt x="85" y="131"/>
                    <a:pt x="85" y="132"/>
                  </a:cubicBezTo>
                  <a:lnTo>
                    <a:pt x="84" y="130"/>
                  </a:lnTo>
                  <a:cubicBezTo>
                    <a:pt x="84" y="130"/>
                    <a:pt x="85" y="130"/>
                    <a:pt x="85" y="129"/>
                  </a:cubicBezTo>
                  <a:lnTo>
                    <a:pt x="86" y="131"/>
                  </a:lnTo>
                  <a:close/>
                  <a:moveTo>
                    <a:pt x="80" y="135"/>
                  </a:moveTo>
                  <a:cubicBezTo>
                    <a:pt x="78" y="136"/>
                    <a:pt x="76" y="137"/>
                    <a:pt x="74" y="139"/>
                  </a:cubicBezTo>
                  <a:lnTo>
                    <a:pt x="73" y="137"/>
                  </a:lnTo>
                  <a:cubicBezTo>
                    <a:pt x="75" y="136"/>
                    <a:pt x="77" y="135"/>
                    <a:pt x="79" y="134"/>
                  </a:cubicBezTo>
                  <a:lnTo>
                    <a:pt x="80" y="135"/>
                  </a:lnTo>
                  <a:close/>
                  <a:moveTo>
                    <a:pt x="74" y="139"/>
                  </a:moveTo>
                  <a:cubicBezTo>
                    <a:pt x="72" y="140"/>
                    <a:pt x="70" y="141"/>
                    <a:pt x="68" y="142"/>
                  </a:cubicBezTo>
                  <a:lnTo>
                    <a:pt x="67" y="141"/>
                  </a:lnTo>
                  <a:cubicBezTo>
                    <a:pt x="69" y="140"/>
                    <a:pt x="71" y="138"/>
                    <a:pt x="73" y="137"/>
                  </a:cubicBezTo>
                  <a:lnTo>
                    <a:pt x="74" y="139"/>
                  </a:lnTo>
                  <a:close/>
                  <a:moveTo>
                    <a:pt x="64" y="145"/>
                  </a:moveTo>
                  <a:cubicBezTo>
                    <a:pt x="63" y="145"/>
                    <a:pt x="62" y="145"/>
                    <a:pt x="62" y="145"/>
                  </a:cubicBezTo>
                  <a:lnTo>
                    <a:pt x="61" y="144"/>
                  </a:lnTo>
                  <a:cubicBezTo>
                    <a:pt x="62" y="144"/>
                    <a:pt x="62" y="143"/>
                    <a:pt x="63" y="143"/>
                  </a:cubicBezTo>
                  <a:lnTo>
                    <a:pt x="64" y="145"/>
                  </a:lnTo>
                  <a:close/>
                  <a:moveTo>
                    <a:pt x="62" y="145"/>
                  </a:moveTo>
                  <a:cubicBezTo>
                    <a:pt x="61" y="146"/>
                    <a:pt x="61" y="146"/>
                    <a:pt x="60" y="146"/>
                  </a:cubicBezTo>
                  <a:lnTo>
                    <a:pt x="60" y="145"/>
                  </a:lnTo>
                  <a:cubicBezTo>
                    <a:pt x="60" y="144"/>
                    <a:pt x="61" y="144"/>
                    <a:pt x="61" y="144"/>
                  </a:cubicBezTo>
                  <a:lnTo>
                    <a:pt x="62" y="145"/>
                  </a:lnTo>
                  <a:close/>
                  <a:moveTo>
                    <a:pt x="56" y="148"/>
                  </a:moveTo>
                  <a:cubicBezTo>
                    <a:pt x="47" y="152"/>
                    <a:pt x="38" y="156"/>
                    <a:pt x="29" y="158"/>
                  </a:cubicBezTo>
                  <a:lnTo>
                    <a:pt x="29" y="156"/>
                  </a:lnTo>
                  <a:cubicBezTo>
                    <a:pt x="38" y="154"/>
                    <a:pt x="47" y="151"/>
                    <a:pt x="55" y="147"/>
                  </a:cubicBezTo>
                  <a:lnTo>
                    <a:pt x="56" y="148"/>
                  </a:lnTo>
                  <a:close/>
                  <a:moveTo>
                    <a:pt x="29" y="158"/>
                  </a:moveTo>
                  <a:cubicBezTo>
                    <a:pt x="20" y="160"/>
                    <a:pt x="10" y="161"/>
                    <a:pt x="0" y="161"/>
                  </a:cubicBezTo>
                  <a:lnTo>
                    <a:pt x="0" y="159"/>
                  </a:lnTo>
                  <a:cubicBezTo>
                    <a:pt x="10" y="159"/>
                    <a:pt x="20" y="158"/>
                    <a:pt x="29" y="156"/>
                  </a:cubicBezTo>
                  <a:lnTo>
                    <a:pt x="29" y="158"/>
                  </a:lnTo>
                  <a:close/>
                </a:path>
              </a:pathLst>
            </a:custGeom>
            <a:solidFill>
              <a:srgbClr val="2421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6" name="Line 8"/>
            <p:cNvSpPr>
              <a:spLocks noChangeShapeType="1"/>
            </p:cNvSpPr>
            <p:nvPr/>
          </p:nvSpPr>
          <p:spPr bwMode="auto">
            <a:xfrm flipH="1">
              <a:off x="3291" y="14185"/>
              <a:ext cx="21" cy="334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7" name="Line 9"/>
            <p:cNvSpPr>
              <a:spLocks noChangeShapeType="1"/>
            </p:cNvSpPr>
            <p:nvPr/>
          </p:nvSpPr>
          <p:spPr bwMode="auto">
            <a:xfrm flipH="1">
              <a:off x="4317" y="14185"/>
              <a:ext cx="22" cy="334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8" name="Line 10"/>
            <p:cNvSpPr>
              <a:spLocks noChangeShapeType="1"/>
            </p:cNvSpPr>
            <p:nvPr/>
          </p:nvSpPr>
          <p:spPr bwMode="auto">
            <a:xfrm flipH="1">
              <a:off x="5344" y="14185"/>
              <a:ext cx="22" cy="334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9" name="Line 11"/>
            <p:cNvSpPr>
              <a:spLocks noChangeShapeType="1"/>
            </p:cNvSpPr>
            <p:nvPr/>
          </p:nvSpPr>
          <p:spPr bwMode="auto">
            <a:xfrm>
              <a:off x="6394" y="14185"/>
              <a:ext cx="2" cy="334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00" name="Line 12"/>
            <p:cNvSpPr>
              <a:spLocks noChangeShapeType="1"/>
            </p:cNvSpPr>
            <p:nvPr/>
          </p:nvSpPr>
          <p:spPr bwMode="auto">
            <a:xfrm>
              <a:off x="7419" y="14185"/>
              <a:ext cx="2" cy="334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01" name="Line 13"/>
            <p:cNvSpPr>
              <a:spLocks noChangeShapeType="1"/>
            </p:cNvSpPr>
            <p:nvPr/>
          </p:nvSpPr>
          <p:spPr bwMode="auto">
            <a:xfrm>
              <a:off x="8446" y="14185"/>
              <a:ext cx="2" cy="334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02" name="Line 14"/>
            <p:cNvSpPr>
              <a:spLocks noChangeShapeType="1"/>
            </p:cNvSpPr>
            <p:nvPr/>
          </p:nvSpPr>
          <p:spPr bwMode="auto">
            <a:xfrm>
              <a:off x="9473" y="14185"/>
              <a:ext cx="3" cy="334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03" name="Rectangle 15"/>
            <p:cNvSpPr>
              <a:spLocks noChangeArrowheads="1"/>
            </p:cNvSpPr>
            <p:nvPr/>
          </p:nvSpPr>
          <p:spPr bwMode="auto">
            <a:xfrm>
              <a:off x="10455" y="13782"/>
              <a:ext cx="266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2400">
                  <a:solidFill>
                    <a:srgbClr val="24211D"/>
                  </a:solidFill>
                </a:rPr>
                <a:t>X</a:t>
              </a:r>
              <a:endParaRPr lang="ru-RU" altLang="ru-RU" sz="2400"/>
            </a:p>
          </p:txBody>
        </p:sp>
        <p:sp>
          <p:nvSpPr>
            <p:cNvPr id="37904" name="Line 16"/>
            <p:cNvSpPr>
              <a:spLocks noChangeShapeType="1"/>
            </p:cNvSpPr>
            <p:nvPr/>
          </p:nvSpPr>
          <p:spPr bwMode="auto">
            <a:xfrm>
              <a:off x="7419" y="12197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05" name="Line 17"/>
            <p:cNvSpPr>
              <a:spLocks noChangeShapeType="1"/>
            </p:cNvSpPr>
            <p:nvPr/>
          </p:nvSpPr>
          <p:spPr bwMode="auto">
            <a:xfrm>
              <a:off x="7419" y="12264"/>
              <a:ext cx="2" cy="2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06" name="Line 18"/>
            <p:cNvSpPr>
              <a:spLocks noChangeShapeType="1"/>
            </p:cNvSpPr>
            <p:nvPr/>
          </p:nvSpPr>
          <p:spPr bwMode="auto">
            <a:xfrm>
              <a:off x="7419" y="12311"/>
              <a:ext cx="2" cy="20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07" name="Line 19"/>
            <p:cNvSpPr>
              <a:spLocks noChangeShapeType="1"/>
            </p:cNvSpPr>
            <p:nvPr/>
          </p:nvSpPr>
          <p:spPr bwMode="auto">
            <a:xfrm>
              <a:off x="7419" y="12354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08" name="Line 20"/>
            <p:cNvSpPr>
              <a:spLocks noChangeShapeType="1"/>
            </p:cNvSpPr>
            <p:nvPr/>
          </p:nvSpPr>
          <p:spPr bwMode="auto">
            <a:xfrm>
              <a:off x="7419" y="12420"/>
              <a:ext cx="2" cy="2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09" name="Line 21"/>
            <p:cNvSpPr>
              <a:spLocks noChangeShapeType="1"/>
            </p:cNvSpPr>
            <p:nvPr/>
          </p:nvSpPr>
          <p:spPr bwMode="auto">
            <a:xfrm>
              <a:off x="7419" y="12466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0" name="Line 22"/>
            <p:cNvSpPr>
              <a:spLocks noChangeShapeType="1"/>
            </p:cNvSpPr>
            <p:nvPr/>
          </p:nvSpPr>
          <p:spPr bwMode="auto">
            <a:xfrm>
              <a:off x="7419" y="12511"/>
              <a:ext cx="2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1" name="Line 23"/>
            <p:cNvSpPr>
              <a:spLocks noChangeShapeType="1"/>
            </p:cNvSpPr>
            <p:nvPr/>
          </p:nvSpPr>
          <p:spPr bwMode="auto">
            <a:xfrm>
              <a:off x="7419" y="12578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2" name="Line 24"/>
            <p:cNvSpPr>
              <a:spLocks noChangeShapeType="1"/>
            </p:cNvSpPr>
            <p:nvPr/>
          </p:nvSpPr>
          <p:spPr bwMode="auto">
            <a:xfrm>
              <a:off x="7419" y="12621"/>
              <a:ext cx="2" cy="4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3" name="Line 25"/>
            <p:cNvSpPr>
              <a:spLocks noChangeShapeType="1"/>
            </p:cNvSpPr>
            <p:nvPr/>
          </p:nvSpPr>
          <p:spPr bwMode="auto">
            <a:xfrm>
              <a:off x="7419" y="12668"/>
              <a:ext cx="2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4" name="Line 26"/>
            <p:cNvSpPr>
              <a:spLocks noChangeShapeType="1"/>
            </p:cNvSpPr>
            <p:nvPr/>
          </p:nvSpPr>
          <p:spPr bwMode="auto">
            <a:xfrm>
              <a:off x="7419" y="12735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5" name="Line 27"/>
            <p:cNvSpPr>
              <a:spLocks noChangeShapeType="1"/>
            </p:cNvSpPr>
            <p:nvPr/>
          </p:nvSpPr>
          <p:spPr bwMode="auto">
            <a:xfrm>
              <a:off x="7419" y="12778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6" name="Line 28"/>
            <p:cNvSpPr>
              <a:spLocks noChangeShapeType="1"/>
            </p:cNvSpPr>
            <p:nvPr/>
          </p:nvSpPr>
          <p:spPr bwMode="auto">
            <a:xfrm>
              <a:off x="7419" y="12844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7" name="Line 29"/>
            <p:cNvSpPr>
              <a:spLocks noChangeShapeType="1"/>
            </p:cNvSpPr>
            <p:nvPr/>
          </p:nvSpPr>
          <p:spPr bwMode="auto">
            <a:xfrm>
              <a:off x="7419" y="12891"/>
              <a:ext cx="2" cy="20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8" name="Line 30"/>
            <p:cNvSpPr>
              <a:spLocks noChangeShapeType="1"/>
            </p:cNvSpPr>
            <p:nvPr/>
          </p:nvSpPr>
          <p:spPr bwMode="auto">
            <a:xfrm>
              <a:off x="7419" y="12935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9" name="Line 31"/>
            <p:cNvSpPr>
              <a:spLocks noChangeShapeType="1"/>
            </p:cNvSpPr>
            <p:nvPr/>
          </p:nvSpPr>
          <p:spPr bwMode="auto">
            <a:xfrm>
              <a:off x="7419" y="13001"/>
              <a:ext cx="2" cy="2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20" name="Line 32"/>
            <p:cNvSpPr>
              <a:spLocks noChangeShapeType="1"/>
            </p:cNvSpPr>
            <p:nvPr/>
          </p:nvSpPr>
          <p:spPr bwMode="auto">
            <a:xfrm>
              <a:off x="7419" y="13047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21" name="Line 33"/>
            <p:cNvSpPr>
              <a:spLocks noChangeShapeType="1"/>
            </p:cNvSpPr>
            <p:nvPr/>
          </p:nvSpPr>
          <p:spPr bwMode="auto">
            <a:xfrm>
              <a:off x="7419" y="13091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22" name="Line 34"/>
            <p:cNvSpPr>
              <a:spLocks noChangeShapeType="1"/>
            </p:cNvSpPr>
            <p:nvPr/>
          </p:nvSpPr>
          <p:spPr bwMode="auto">
            <a:xfrm>
              <a:off x="7419" y="13158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23" name="Line 35"/>
            <p:cNvSpPr>
              <a:spLocks noChangeShapeType="1"/>
            </p:cNvSpPr>
            <p:nvPr/>
          </p:nvSpPr>
          <p:spPr bwMode="auto">
            <a:xfrm>
              <a:off x="7419" y="13202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24" name="Line 36"/>
            <p:cNvSpPr>
              <a:spLocks noChangeShapeType="1"/>
            </p:cNvSpPr>
            <p:nvPr/>
          </p:nvSpPr>
          <p:spPr bwMode="auto">
            <a:xfrm>
              <a:off x="7419" y="13248"/>
              <a:ext cx="2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25" name="Line 37"/>
            <p:cNvSpPr>
              <a:spLocks noChangeShapeType="1"/>
            </p:cNvSpPr>
            <p:nvPr/>
          </p:nvSpPr>
          <p:spPr bwMode="auto">
            <a:xfrm>
              <a:off x="7419" y="13314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26" name="Line 38"/>
            <p:cNvSpPr>
              <a:spLocks noChangeShapeType="1"/>
            </p:cNvSpPr>
            <p:nvPr/>
          </p:nvSpPr>
          <p:spPr bwMode="auto">
            <a:xfrm>
              <a:off x="7419" y="13358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27" name="Line 39"/>
            <p:cNvSpPr>
              <a:spLocks noChangeShapeType="1"/>
            </p:cNvSpPr>
            <p:nvPr/>
          </p:nvSpPr>
          <p:spPr bwMode="auto">
            <a:xfrm>
              <a:off x="7419" y="13425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28" name="Line 40"/>
            <p:cNvSpPr>
              <a:spLocks noChangeShapeType="1"/>
            </p:cNvSpPr>
            <p:nvPr/>
          </p:nvSpPr>
          <p:spPr bwMode="auto">
            <a:xfrm>
              <a:off x="7419" y="13471"/>
              <a:ext cx="2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29" name="Line 41"/>
            <p:cNvSpPr>
              <a:spLocks noChangeShapeType="1"/>
            </p:cNvSpPr>
            <p:nvPr/>
          </p:nvSpPr>
          <p:spPr bwMode="auto">
            <a:xfrm>
              <a:off x="7419" y="13515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30" name="Line 42"/>
            <p:cNvSpPr>
              <a:spLocks noChangeShapeType="1"/>
            </p:cNvSpPr>
            <p:nvPr/>
          </p:nvSpPr>
          <p:spPr bwMode="auto">
            <a:xfrm>
              <a:off x="7419" y="13582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31" name="Line 43"/>
            <p:cNvSpPr>
              <a:spLocks noChangeShapeType="1"/>
            </p:cNvSpPr>
            <p:nvPr/>
          </p:nvSpPr>
          <p:spPr bwMode="auto">
            <a:xfrm>
              <a:off x="7419" y="13628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32" name="Line 44"/>
            <p:cNvSpPr>
              <a:spLocks noChangeShapeType="1"/>
            </p:cNvSpPr>
            <p:nvPr/>
          </p:nvSpPr>
          <p:spPr bwMode="auto">
            <a:xfrm>
              <a:off x="7419" y="13672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33" name="Line 45"/>
            <p:cNvSpPr>
              <a:spLocks noChangeShapeType="1"/>
            </p:cNvSpPr>
            <p:nvPr/>
          </p:nvSpPr>
          <p:spPr bwMode="auto">
            <a:xfrm>
              <a:off x="7419" y="13738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34" name="Line 46"/>
            <p:cNvSpPr>
              <a:spLocks noChangeShapeType="1"/>
            </p:cNvSpPr>
            <p:nvPr/>
          </p:nvSpPr>
          <p:spPr bwMode="auto">
            <a:xfrm>
              <a:off x="7419" y="13782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35" name="Line 47"/>
            <p:cNvSpPr>
              <a:spLocks noChangeShapeType="1"/>
            </p:cNvSpPr>
            <p:nvPr/>
          </p:nvSpPr>
          <p:spPr bwMode="auto">
            <a:xfrm>
              <a:off x="7419" y="13828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7419" y="13895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37" name="Line 49"/>
            <p:cNvSpPr>
              <a:spLocks noChangeShapeType="1"/>
            </p:cNvSpPr>
            <p:nvPr/>
          </p:nvSpPr>
          <p:spPr bwMode="auto">
            <a:xfrm>
              <a:off x="7419" y="13939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38" name="Line 50"/>
            <p:cNvSpPr>
              <a:spLocks noChangeShapeType="1"/>
            </p:cNvSpPr>
            <p:nvPr/>
          </p:nvSpPr>
          <p:spPr bwMode="auto">
            <a:xfrm>
              <a:off x="7419" y="14006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7419" y="14050"/>
              <a:ext cx="2" cy="2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0" name="Line 52"/>
            <p:cNvSpPr>
              <a:spLocks noChangeShapeType="1"/>
            </p:cNvSpPr>
            <p:nvPr/>
          </p:nvSpPr>
          <p:spPr bwMode="auto">
            <a:xfrm>
              <a:off x="7419" y="14095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1" name="Line 53"/>
            <p:cNvSpPr>
              <a:spLocks noChangeShapeType="1"/>
            </p:cNvSpPr>
            <p:nvPr/>
          </p:nvSpPr>
          <p:spPr bwMode="auto">
            <a:xfrm>
              <a:off x="8446" y="11640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2" name="Line 54"/>
            <p:cNvSpPr>
              <a:spLocks noChangeShapeType="1"/>
            </p:cNvSpPr>
            <p:nvPr/>
          </p:nvSpPr>
          <p:spPr bwMode="auto">
            <a:xfrm>
              <a:off x="8446" y="11707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3" name="Line 55"/>
            <p:cNvSpPr>
              <a:spLocks noChangeShapeType="1"/>
            </p:cNvSpPr>
            <p:nvPr/>
          </p:nvSpPr>
          <p:spPr bwMode="auto">
            <a:xfrm>
              <a:off x="8446" y="11774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4" name="Line 56"/>
            <p:cNvSpPr>
              <a:spLocks noChangeShapeType="1"/>
            </p:cNvSpPr>
            <p:nvPr/>
          </p:nvSpPr>
          <p:spPr bwMode="auto">
            <a:xfrm>
              <a:off x="8446" y="11841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5" name="Line 57"/>
            <p:cNvSpPr>
              <a:spLocks noChangeShapeType="1"/>
            </p:cNvSpPr>
            <p:nvPr/>
          </p:nvSpPr>
          <p:spPr bwMode="auto">
            <a:xfrm>
              <a:off x="8446" y="11907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6" name="Line 58"/>
            <p:cNvSpPr>
              <a:spLocks noChangeShapeType="1"/>
            </p:cNvSpPr>
            <p:nvPr/>
          </p:nvSpPr>
          <p:spPr bwMode="auto">
            <a:xfrm>
              <a:off x="8446" y="11974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7" name="Line 59"/>
            <p:cNvSpPr>
              <a:spLocks noChangeShapeType="1"/>
            </p:cNvSpPr>
            <p:nvPr/>
          </p:nvSpPr>
          <p:spPr bwMode="auto">
            <a:xfrm>
              <a:off x="8446" y="12041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8" name="Line 60"/>
            <p:cNvSpPr>
              <a:spLocks noChangeShapeType="1"/>
            </p:cNvSpPr>
            <p:nvPr/>
          </p:nvSpPr>
          <p:spPr bwMode="auto">
            <a:xfrm>
              <a:off x="8446" y="12109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9" name="Line 61"/>
            <p:cNvSpPr>
              <a:spLocks noChangeShapeType="1"/>
            </p:cNvSpPr>
            <p:nvPr/>
          </p:nvSpPr>
          <p:spPr bwMode="auto">
            <a:xfrm>
              <a:off x="8446" y="12176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50" name="Line 62"/>
            <p:cNvSpPr>
              <a:spLocks noChangeShapeType="1"/>
            </p:cNvSpPr>
            <p:nvPr/>
          </p:nvSpPr>
          <p:spPr bwMode="auto">
            <a:xfrm>
              <a:off x="8446" y="12243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51" name="Line 63"/>
            <p:cNvSpPr>
              <a:spLocks noChangeShapeType="1"/>
            </p:cNvSpPr>
            <p:nvPr/>
          </p:nvSpPr>
          <p:spPr bwMode="auto">
            <a:xfrm>
              <a:off x="8446" y="12311"/>
              <a:ext cx="2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52" name="Line 64"/>
            <p:cNvSpPr>
              <a:spLocks noChangeShapeType="1"/>
            </p:cNvSpPr>
            <p:nvPr/>
          </p:nvSpPr>
          <p:spPr bwMode="auto">
            <a:xfrm>
              <a:off x="8446" y="12377"/>
              <a:ext cx="2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53" name="Line 65"/>
            <p:cNvSpPr>
              <a:spLocks noChangeShapeType="1"/>
            </p:cNvSpPr>
            <p:nvPr/>
          </p:nvSpPr>
          <p:spPr bwMode="auto">
            <a:xfrm>
              <a:off x="8446" y="12444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54" name="Line 66"/>
            <p:cNvSpPr>
              <a:spLocks noChangeShapeType="1"/>
            </p:cNvSpPr>
            <p:nvPr/>
          </p:nvSpPr>
          <p:spPr bwMode="auto">
            <a:xfrm>
              <a:off x="8446" y="12511"/>
              <a:ext cx="2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55" name="Line 67"/>
            <p:cNvSpPr>
              <a:spLocks noChangeShapeType="1"/>
            </p:cNvSpPr>
            <p:nvPr/>
          </p:nvSpPr>
          <p:spPr bwMode="auto">
            <a:xfrm>
              <a:off x="8446" y="12578"/>
              <a:ext cx="2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56" name="Line 68"/>
            <p:cNvSpPr>
              <a:spLocks noChangeShapeType="1"/>
            </p:cNvSpPr>
            <p:nvPr/>
          </p:nvSpPr>
          <p:spPr bwMode="auto">
            <a:xfrm>
              <a:off x="8446" y="12644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57" name="Line 69"/>
            <p:cNvSpPr>
              <a:spLocks noChangeShapeType="1"/>
            </p:cNvSpPr>
            <p:nvPr/>
          </p:nvSpPr>
          <p:spPr bwMode="auto">
            <a:xfrm>
              <a:off x="8446" y="12711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58" name="Line 70"/>
            <p:cNvSpPr>
              <a:spLocks noChangeShapeType="1"/>
            </p:cNvSpPr>
            <p:nvPr/>
          </p:nvSpPr>
          <p:spPr bwMode="auto">
            <a:xfrm>
              <a:off x="8446" y="12778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59" name="Line 71"/>
            <p:cNvSpPr>
              <a:spLocks noChangeShapeType="1"/>
            </p:cNvSpPr>
            <p:nvPr/>
          </p:nvSpPr>
          <p:spPr bwMode="auto">
            <a:xfrm>
              <a:off x="8446" y="12867"/>
              <a:ext cx="2" cy="2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60" name="Line 72"/>
            <p:cNvSpPr>
              <a:spLocks noChangeShapeType="1"/>
            </p:cNvSpPr>
            <p:nvPr/>
          </p:nvSpPr>
          <p:spPr bwMode="auto">
            <a:xfrm>
              <a:off x="8446" y="12935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61" name="Line 73"/>
            <p:cNvSpPr>
              <a:spLocks noChangeShapeType="1"/>
            </p:cNvSpPr>
            <p:nvPr/>
          </p:nvSpPr>
          <p:spPr bwMode="auto">
            <a:xfrm>
              <a:off x="8446" y="13001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62" name="Line 74"/>
            <p:cNvSpPr>
              <a:spLocks noChangeShapeType="1"/>
            </p:cNvSpPr>
            <p:nvPr/>
          </p:nvSpPr>
          <p:spPr bwMode="auto">
            <a:xfrm>
              <a:off x="8446" y="13068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63" name="Line 75"/>
            <p:cNvSpPr>
              <a:spLocks noChangeShapeType="1"/>
            </p:cNvSpPr>
            <p:nvPr/>
          </p:nvSpPr>
          <p:spPr bwMode="auto">
            <a:xfrm>
              <a:off x="8446" y="13135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64" name="Line 76"/>
            <p:cNvSpPr>
              <a:spLocks noChangeShapeType="1"/>
            </p:cNvSpPr>
            <p:nvPr/>
          </p:nvSpPr>
          <p:spPr bwMode="auto">
            <a:xfrm>
              <a:off x="8446" y="13202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65" name="Line 77"/>
            <p:cNvSpPr>
              <a:spLocks noChangeShapeType="1"/>
            </p:cNvSpPr>
            <p:nvPr/>
          </p:nvSpPr>
          <p:spPr bwMode="auto">
            <a:xfrm>
              <a:off x="8446" y="13270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66" name="Line 78"/>
            <p:cNvSpPr>
              <a:spLocks noChangeShapeType="1"/>
            </p:cNvSpPr>
            <p:nvPr/>
          </p:nvSpPr>
          <p:spPr bwMode="auto">
            <a:xfrm>
              <a:off x="8446" y="13337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67" name="Line 79"/>
            <p:cNvSpPr>
              <a:spLocks noChangeShapeType="1"/>
            </p:cNvSpPr>
            <p:nvPr/>
          </p:nvSpPr>
          <p:spPr bwMode="auto">
            <a:xfrm>
              <a:off x="8446" y="13404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68" name="Line 80"/>
            <p:cNvSpPr>
              <a:spLocks noChangeShapeType="1"/>
            </p:cNvSpPr>
            <p:nvPr/>
          </p:nvSpPr>
          <p:spPr bwMode="auto">
            <a:xfrm>
              <a:off x="8446" y="13471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69" name="Line 81"/>
            <p:cNvSpPr>
              <a:spLocks noChangeShapeType="1"/>
            </p:cNvSpPr>
            <p:nvPr/>
          </p:nvSpPr>
          <p:spPr bwMode="auto">
            <a:xfrm>
              <a:off x="8446" y="13538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70" name="Line 82"/>
            <p:cNvSpPr>
              <a:spLocks noChangeShapeType="1"/>
            </p:cNvSpPr>
            <p:nvPr/>
          </p:nvSpPr>
          <p:spPr bwMode="auto">
            <a:xfrm>
              <a:off x="8446" y="13605"/>
              <a:ext cx="2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71" name="Line 83"/>
            <p:cNvSpPr>
              <a:spLocks noChangeShapeType="1"/>
            </p:cNvSpPr>
            <p:nvPr/>
          </p:nvSpPr>
          <p:spPr bwMode="auto">
            <a:xfrm>
              <a:off x="8446" y="13672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72" name="Line 84"/>
            <p:cNvSpPr>
              <a:spLocks noChangeShapeType="1"/>
            </p:cNvSpPr>
            <p:nvPr/>
          </p:nvSpPr>
          <p:spPr bwMode="auto">
            <a:xfrm>
              <a:off x="8446" y="13738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73" name="Line 85"/>
            <p:cNvSpPr>
              <a:spLocks noChangeShapeType="1"/>
            </p:cNvSpPr>
            <p:nvPr/>
          </p:nvSpPr>
          <p:spPr bwMode="auto">
            <a:xfrm>
              <a:off x="8446" y="13805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74" name="Line 86"/>
            <p:cNvSpPr>
              <a:spLocks noChangeShapeType="1"/>
            </p:cNvSpPr>
            <p:nvPr/>
          </p:nvSpPr>
          <p:spPr bwMode="auto">
            <a:xfrm>
              <a:off x="8446" y="13872"/>
              <a:ext cx="2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75" name="Line 87"/>
            <p:cNvSpPr>
              <a:spLocks noChangeShapeType="1"/>
            </p:cNvSpPr>
            <p:nvPr/>
          </p:nvSpPr>
          <p:spPr bwMode="auto">
            <a:xfrm>
              <a:off x="8446" y="13939"/>
              <a:ext cx="2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76" name="Line 88"/>
            <p:cNvSpPr>
              <a:spLocks noChangeShapeType="1"/>
            </p:cNvSpPr>
            <p:nvPr/>
          </p:nvSpPr>
          <p:spPr bwMode="auto">
            <a:xfrm>
              <a:off x="8446" y="14006"/>
              <a:ext cx="2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77" name="Line 89"/>
            <p:cNvSpPr>
              <a:spLocks noChangeShapeType="1"/>
            </p:cNvSpPr>
            <p:nvPr/>
          </p:nvSpPr>
          <p:spPr bwMode="auto">
            <a:xfrm>
              <a:off x="8446" y="14095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78" name="Line 90"/>
            <p:cNvSpPr>
              <a:spLocks noChangeShapeType="1"/>
            </p:cNvSpPr>
            <p:nvPr/>
          </p:nvSpPr>
          <p:spPr bwMode="auto">
            <a:xfrm>
              <a:off x="9497" y="11283"/>
              <a:ext cx="1" cy="6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79" name="Line 91"/>
            <p:cNvSpPr>
              <a:spLocks noChangeShapeType="1"/>
            </p:cNvSpPr>
            <p:nvPr/>
          </p:nvSpPr>
          <p:spPr bwMode="auto">
            <a:xfrm>
              <a:off x="9497" y="11373"/>
              <a:ext cx="1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80" name="Line 92"/>
            <p:cNvSpPr>
              <a:spLocks noChangeShapeType="1"/>
            </p:cNvSpPr>
            <p:nvPr/>
          </p:nvSpPr>
          <p:spPr bwMode="auto">
            <a:xfrm>
              <a:off x="9497" y="11440"/>
              <a:ext cx="1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81" name="Line 93"/>
            <p:cNvSpPr>
              <a:spLocks noChangeShapeType="1"/>
            </p:cNvSpPr>
            <p:nvPr/>
          </p:nvSpPr>
          <p:spPr bwMode="auto">
            <a:xfrm>
              <a:off x="9497" y="11529"/>
              <a:ext cx="1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82" name="Line 94"/>
            <p:cNvSpPr>
              <a:spLocks noChangeShapeType="1"/>
            </p:cNvSpPr>
            <p:nvPr/>
          </p:nvSpPr>
          <p:spPr bwMode="auto">
            <a:xfrm>
              <a:off x="9497" y="11595"/>
              <a:ext cx="1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83" name="Line 95"/>
            <p:cNvSpPr>
              <a:spLocks noChangeShapeType="1"/>
            </p:cNvSpPr>
            <p:nvPr/>
          </p:nvSpPr>
          <p:spPr bwMode="auto">
            <a:xfrm>
              <a:off x="9497" y="11684"/>
              <a:ext cx="1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84" name="Line 96"/>
            <p:cNvSpPr>
              <a:spLocks noChangeShapeType="1"/>
            </p:cNvSpPr>
            <p:nvPr/>
          </p:nvSpPr>
          <p:spPr bwMode="auto">
            <a:xfrm>
              <a:off x="9497" y="11750"/>
              <a:ext cx="1" cy="4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85" name="Line 97"/>
            <p:cNvSpPr>
              <a:spLocks noChangeShapeType="1"/>
            </p:cNvSpPr>
            <p:nvPr/>
          </p:nvSpPr>
          <p:spPr bwMode="auto">
            <a:xfrm>
              <a:off x="9497" y="11841"/>
              <a:ext cx="1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9497" y="11907"/>
              <a:ext cx="1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87" name="Line 99"/>
            <p:cNvSpPr>
              <a:spLocks noChangeShapeType="1"/>
            </p:cNvSpPr>
            <p:nvPr/>
          </p:nvSpPr>
          <p:spPr bwMode="auto">
            <a:xfrm>
              <a:off x="9497" y="11974"/>
              <a:ext cx="1" cy="6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88" name="Line 100"/>
            <p:cNvSpPr>
              <a:spLocks noChangeShapeType="1"/>
            </p:cNvSpPr>
            <p:nvPr/>
          </p:nvSpPr>
          <p:spPr bwMode="auto">
            <a:xfrm>
              <a:off x="9497" y="12064"/>
              <a:ext cx="1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9497" y="12131"/>
              <a:ext cx="1" cy="6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90" name="Line 102"/>
            <p:cNvSpPr>
              <a:spLocks noChangeShapeType="1"/>
            </p:cNvSpPr>
            <p:nvPr/>
          </p:nvSpPr>
          <p:spPr bwMode="auto">
            <a:xfrm>
              <a:off x="9497" y="12221"/>
              <a:ext cx="1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91" name="Line 103"/>
            <p:cNvSpPr>
              <a:spLocks noChangeShapeType="1"/>
            </p:cNvSpPr>
            <p:nvPr/>
          </p:nvSpPr>
          <p:spPr bwMode="auto">
            <a:xfrm>
              <a:off x="9497" y="12288"/>
              <a:ext cx="1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9497" y="12377"/>
              <a:ext cx="1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93" name="Line 105"/>
            <p:cNvSpPr>
              <a:spLocks noChangeShapeType="1"/>
            </p:cNvSpPr>
            <p:nvPr/>
          </p:nvSpPr>
          <p:spPr bwMode="auto">
            <a:xfrm>
              <a:off x="9497" y="12444"/>
              <a:ext cx="1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94" name="Line 106"/>
            <p:cNvSpPr>
              <a:spLocks noChangeShapeType="1"/>
            </p:cNvSpPr>
            <p:nvPr/>
          </p:nvSpPr>
          <p:spPr bwMode="auto">
            <a:xfrm>
              <a:off x="9497" y="12533"/>
              <a:ext cx="1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9497" y="12601"/>
              <a:ext cx="1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96" name="Line 108"/>
            <p:cNvSpPr>
              <a:spLocks noChangeShapeType="1"/>
            </p:cNvSpPr>
            <p:nvPr/>
          </p:nvSpPr>
          <p:spPr bwMode="auto">
            <a:xfrm>
              <a:off x="9497" y="12690"/>
              <a:ext cx="1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97" name="Line 109"/>
            <p:cNvSpPr>
              <a:spLocks noChangeShapeType="1"/>
            </p:cNvSpPr>
            <p:nvPr/>
          </p:nvSpPr>
          <p:spPr bwMode="auto">
            <a:xfrm>
              <a:off x="9497" y="12757"/>
              <a:ext cx="1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9497" y="12823"/>
              <a:ext cx="1" cy="68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99" name="Line 111"/>
            <p:cNvSpPr>
              <a:spLocks noChangeShapeType="1"/>
            </p:cNvSpPr>
            <p:nvPr/>
          </p:nvSpPr>
          <p:spPr bwMode="auto">
            <a:xfrm>
              <a:off x="9497" y="12911"/>
              <a:ext cx="1" cy="4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00" name="Line 112"/>
            <p:cNvSpPr>
              <a:spLocks noChangeShapeType="1"/>
            </p:cNvSpPr>
            <p:nvPr/>
          </p:nvSpPr>
          <p:spPr bwMode="auto">
            <a:xfrm>
              <a:off x="9497" y="12980"/>
              <a:ext cx="1" cy="6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01" name="Line 113"/>
            <p:cNvSpPr>
              <a:spLocks noChangeShapeType="1"/>
            </p:cNvSpPr>
            <p:nvPr/>
          </p:nvSpPr>
          <p:spPr bwMode="auto">
            <a:xfrm>
              <a:off x="9497" y="13068"/>
              <a:ext cx="1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02" name="Line 114"/>
            <p:cNvSpPr>
              <a:spLocks noChangeShapeType="1"/>
            </p:cNvSpPr>
            <p:nvPr/>
          </p:nvSpPr>
          <p:spPr bwMode="auto">
            <a:xfrm>
              <a:off x="9497" y="13135"/>
              <a:ext cx="1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03" name="Line 115"/>
            <p:cNvSpPr>
              <a:spLocks noChangeShapeType="1"/>
            </p:cNvSpPr>
            <p:nvPr/>
          </p:nvSpPr>
          <p:spPr bwMode="auto">
            <a:xfrm>
              <a:off x="9497" y="13225"/>
              <a:ext cx="1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04" name="Line 116"/>
            <p:cNvSpPr>
              <a:spLocks noChangeShapeType="1"/>
            </p:cNvSpPr>
            <p:nvPr/>
          </p:nvSpPr>
          <p:spPr bwMode="auto">
            <a:xfrm>
              <a:off x="9497" y="13291"/>
              <a:ext cx="1" cy="4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05" name="Line 117"/>
            <p:cNvSpPr>
              <a:spLocks noChangeShapeType="1"/>
            </p:cNvSpPr>
            <p:nvPr/>
          </p:nvSpPr>
          <p:spPr bwMode="auto">
            <a:xfrm>
              <a:off x="9497" y="13381"/>
              <a:ext cx="1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06" name="Line 118"/>
            <p:cNvSpPr>
              <a:spLocks noChangeShapeType="1"/>
            </p:cNvSpPr>
            <p:nvPr/>
          </p:nvSpPr>
          <p:spPr bwMode="auto">
            <a:xfrm>
              <a:off x="9497" y="13448"/>
              <a:ext cx="1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07" name="Line 119"/>
            <p:cNvSpPr>
              <a:spLocks noChangeShapeType="1"/>
            </p:cNvSpPr>
            <p:nvPr/>
          </p:nvSpPr>
          <p:spPr bwMode="auto">
            <a:xfrm>
              <a:off x="9497" y="13538"/>
              <a:ext cx="1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08" name="Line 120"/>
            <p:cNvSpPr>
              <a:spLocks noChangeShapeType="1"/>
            </p:cNvSpPr>
            <p:nvPr/>
          </p:nvSpPr>
          <p:spPr bwMode="auto">
            <a:xfrm>
              <a:off x="9497" y="13605"/>
              <a:ext cx="1" cy="4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09" name="Line 121"/>
            <p:cNvSpPr>
              <a:spLocks noChangeShapeType="1"/>
            </p:cNvSpPr>
            <p:nvPr/>
          </p:nvSpPr>
          <p:spPr bwMode="auto">
            <a:xfrm>
              <a:off x="9497" y="13672"/>
              <a:ext cx="1" cy="66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10" name="Line 122"/>
            <p:cNvSpPr>
              <a:spLocks noChangeShapeType="1"/>
            </p:cNvSpPr>
            <p:nvPr/>
          </p:nvSpPr>
          <p:spPr bwMode="auto">
            <a:xfrm>
              <a:off x="9497" y="13760"/>
              <a:ext cx="1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11" name="Line 123"/>
            <p:cNvSpPr>
              <a:spLocks noChangeShapeType="1"/>
            </p:cNvSpPr>
            <p:nvPr/>
          </p:nvSpPr>
          <p:spPr bwMode="auto">
            <a:xfrm>
              <a:off x="9497" y="13828"/>
              <a:ext cx="1" cy="67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12" name="Line 124"/>
            <p:cNvSpPr>
              <a:spLocks noChangeShapeType="1"/>
            </p:cNvSpPr>
            <p:nvPr/>
          </p:nvSpPr>
          <p:spPr bwMode="auto">
            <a:xfrm>
              <a:off x="9497" y="13918"/>
              <a:ext cx="1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13" name="Line 125"/>
            <p:cNvSpPr>
              <a:spLocks noChangeShapeType="1"/>
            </p:cNvSpPr>
            <p:nvPr/>
          </p:nvSpPr>
          <p:spPr bwMode="auto">
            <a:xfrm>
              <a:off x="9497" y="13984"/>
              <a:ext cx="1" cy="45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14" name="Line 126"/>
            <p:cNvSpPr>
              <a:spLocks noChangeShapeType="1"/>
            </p:cNvSpPr>
            <p:nvPr/>
          </p:nvSpPr>
          <p:spPr bwMode="auto">
            <a:xfrm>
              <a:off x="9497" y="14074"/>
              <a:ext cx="1" cy="4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15" name="Line 127"/>
            <p:cNvSpPr>
              <a:spLocks noChangeShapeType="1"/>
            </p:cNvSpPr>
            <p:nvPr/>
          </p:nvSpPr>
          <p:spPr bwMode="auto">
            <a:xfrm>
              <a:off x="4339" y="14365"/>
              <a:ext cx="3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16" name="Line 128"/>
            <p:cNvSpPr>
              <a:spLocks noChangeShapeType="1"/>
            </p:cNvSpPr>
            <p:nvPr/>
          </p:nvSpPr>
          <p:spPr bwMode="auto">
            <a:xfrm>
              <a:off x="4339" y="14386"/>
              <a:ext cx="3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17" name="Line 129"/>
            <p:cNvSpPr>
              <a:spLocks noChangeShapeType="1"/>
            </p:cNvSpPr>
            <p:nvPr/>
          </p:nvSpPr>
          <p:spPr bwMode="auto">
            <a:xfrm>
              <a:off x="4339" y="14431"/>
              <a:ext cx="3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18" name="Line 130"/>
            <p:cNvSpPr>
              <a:spLocks noChangeShapeType="1"/>
            </p:cNvSpPr>
            <p:nvPr/>
          </p:nvSpPr>
          <p:spPr bwMode="auto">
            <a:xfrm>
              <a:off x="4339" y="14476"/>
              <a:ext cx="3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19" name="Line 131"/>
            <p:cNvSpPr>
              <a:spLocks noChangeShapeType="1"/>
            </p:cNvSpPr>
            <p:nvPr/>
          </p:nvSpPr>
          <p:spPr bwMode="auto">
            <a:xfrm>
              <a:off x="4339" y="14497"/>
              <a:ext cx="3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20" name="Line 132"/>
            <p:cNvSpPr>
              <a:spLocks noChangeShapeType="1"/>
            </p:cNvSpPr>
            <p:nvPr/>
          </p:nvSpPr>
          <p:spPr bwMode="auto">
            <a:xfrm>
              <a:off x="4339" y="14542"/>
              <a:ext cx="3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21" name="Line 133"/>
            <p:cNvSpPr>
              <a:spLocks noChangeShapeType="1"/>
            </p:cNvSpPr>
            <p:nvPr/>
          </p:nvSpPr>
          <p:spPr bwMode="auto">
            <a:xfrm>
              <a:off x="4339" y="14585"/>
              <a:ext cx="3" cy="2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22" name="Line 134"/>
            <p:cNvSpPr>
              <a:spLocks noChangeShapeType="1"/>
            </p:cNvSpPr>
            <p:nvPr/>
          </p:nvSpPr>
          <p:spPr bwMode="auto">
            <a:xfrm>
              <a:off x="5366" y="14006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23" name="Line 135"/>
            <p:cNvSpPr>
              <a:spLocks noChangeShapeType="1"/>
            </p:cNvSpPr>
            <p:nvPr/>
          </p:nvSpPr>
          <p:spPr bwMode="auto">
            <a:xfrm>
              <a:off x="5366" y="14029"/>
              <a:ext cx="2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24" name="Line 136"/>
            <p:cNvSpPr>
              <a:spLocks noChangeShapeType="1"/>
            </p:cNvSpPr>
            <p:nvPr/>
          </p:nvSpPr>
          <p:spPr bwMode="auto">
            <a:xfrm>
              <a:off x="5366" y="14074"/>
              <a:ext cx="2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25" name="Line 137"/>
            <p:cNvSpPr>
              <a:spLocks noChangeShapeType="1"/>
            </p:cNvSpPr>
            <p:nvPr/>
          </p:nvSpPr>
          <p:spPr bwMode="auto">
            <a:xfrm>
              <a:off x="5366" y="14095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26" name="Line 138"/>
            <p:cNvSpPr>
              <a:spLocks noChangeShapeType="1"/>
            </p:cNvSpPr>
            <p:nvPr/>
          </p:nvSpPr>
          <p:spPr bwMode="auto">
            <a:xfrm>
              <a:off x="5366" y="14118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27" name="Line 139"/>
            <p:cNvSpPr>
              <a:spLocks noChangeShapeType="1"/>
            </p:cNvSpPr>
            <p:nvPr/>
          </p:nvSpPr>
          <p:spPr bwMode="auto">
            <a:xfrm>
              <a:off x="6394" y="13158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28" name="Line 140"/>
            <p:cNvSpPr>
              <a:spLocks noChangeShapeType="1"/>
            </p:cNvSpPr>
            <p:nvPr/>
          </p:nvSpPr>
          <p:spPr bwMode="auto">
            <a:xfrm>
              <a:off x="6394" y="13181"/>
              <a:ext cx="2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29" name="Line 141"/>
            <p:cNvSpPr>
              <a:spLocks noChangeShapeType="1"/>
            </p:cNvSpPr>
            <p:nvPr/>
          </p:nvSpPr>
          <p:spPr bwMode="auto">
            <a:xfrm>
              <a:off x="6394" y="13202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30" name="Line 142"/>
            <p:cNvSpPr>
              <a:spLocks noChangeShapeType="1"/>
            </p:cNvSpPr>
            <p:nvPr/>
          </p:nvSpPr>
          <p:spPr bwMode="auto">
            <a:xfrm>
              <a:off x="6394" y="13270"/>
              <a:ext cx="2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31" name="Line 143"/>
            <p:cNvSpPr>
              <a:spLocks noChangeShapeType="1"/>
            </p:cNvSpPr>
            <p:nvPr/>
          </p:nvSpPr>
          <p:spPr bwMode="auto">
            <a:xfrm>
              <a:off x="6394" y="13291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32" name="Line 144"/>
            <p:cNvSpPr>
              <a:spLocks noChangeShapeType="1"/>
            </p:cNvSpPr>
            <p:nvPr/>
          </p:nvSpPr>
          <p:spPr bwMode="auto">
            <a:xfrm>
              <a:off x="6394" y="13314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33" name="Line 145"/>
            <p:cNvSpPr>
              <a:spLocks noChangeShapeType="1"/>
            </p:cNvSpPr>
            <p:nvPr/>
          </p:nvSpPr>
          <p:spPr bwMode="auto">
            <a:xfrm>
              <a:off x="6394" y="13381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34" name="Line 146"/>
            <p:cNvSpPr>
              <a:spLocks noChangeShapeType="1"/>
            </p:cNvSpPr>
            <p:nvPr/>
          </p:nvSpPr>
          <p:spPr bwMode="auto">
            <a:xfrm>
              <a:off x="6394" y="13404"/>
              <a:ext cx="2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35" name="Line 147"/>
            <p:cNvSpPr>
              <a:spLocks noChangeShapeType="1"/>
            </p:cNvSpPr>
            <p:nvPr/>
          </p:nvSpPr>
          <p:spPr bwMode="auto">
            <a:xfrm>
              <a:off x="6394" y="13425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36" name="Line 148"/>
            <p:cNvSpPr>
              <a:spLocks noChangeShapeType="1"/>
            </p:cNvSpPr>
            <p:nvPr/>
          </p:nvSpPr>
          <p:spPr bwMode="auto">
            <a:xfrm>
              <a:off x="6394" y="13492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37" name="Line 149"/>
            <p:cNvSpPr>
              <a:spLocks noChangeShapeType="1"/>
            </p:cNvSpPr>
            <p:nvPr/>
          </p:nvSpPr>
          <p:spPr bwMode="auto">
            <a:xfrm>
              <a:off x="6394" y="13515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38" name="Line 150"/>
            <p:cNvSpPr>
              <a:spLocks noChangeShapeType="1"/>
            </p:cNvSpPr>
            <p:nvPr/>
          </p:nvSpPr>
          <p:spPr bwMode="auto">
            <a:xfrm>
              <a:off x="6394" y="13538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39" name="Line 151"/>
            <p:cNvSpPr>
              <a:spLocks noChangeShapeType="1"/>
            </p:cNvSpPr>
            <p:nvPr/>
          </p:nvSpPr>
          <p:spPr bwMode="auto">
            <a:xfrm>
              <a:off x="6394" y="13605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40" name="Line 152"/>
            <p:cNvSpPr>
              <a:spLocks noChangeShapeType="1"/>
            </p:cNvSpPr>
            <p:nvPr/>
          </p:nvSpPr>
          <p:spPr bwMode="auto">
            <a:xfrm>
              <a:off x="6394" y="13628"/>
              <a:ext cx="2" cy="20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41" name="Line 153"/>
            <p:cNvSpPr>
              <a:spLocks noChangeShapeType="1"/>
            </p:cNvSpPr>
            <p:nvPr/>
          </p:nvSpPr>
          <p:spPr bwMode="auto">
            <a:xfrm>
              <a:off x="6394" y="13648"/>
              <a:ext cx="2" cy="2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42" name="Line 154"/>
            <p:cNvSpPr>
              <a:spLocks noChangeShapeType="1"/>
            </p:cNvSpPr>
            <p:nvPr/>
          </p:nvSpPr>
          <p:spPr bwMode="auto">
            <a:xfrm>
              <a:off x="6394" y="13716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43" name="Line 155"/>
            <p:cNvSpPr>
              <a:spLocks noChangeShapeType="1"/>
            </p:cNvSpPr>
            <p:nvPr/>
          </p:nvSpPr>
          <p:spPr bwMode="auto">
            <a:xfrm>
              <a:off x="6394" y="13738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44" name="Line 156"/>
            <p:cNvSpPr>
              <a:spLocks noChangeShapeType="1"/>
            </p:cNvSpPr>
            <p:nvPr/>
          </p:nvSpPr>
          <p:spPr bwMode="auto">
            <a:xfrm>
              <a:off x="6394" y="13760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45" name="Line 157"/>
            <p:cNvSpPr>
              <a:spLocks noChangeShapeType="1"/>
            </p:cNvSpPr>
            <p:nvPr/>
          </p:nvSpPr>
          <p:spPr bwMode="auto">
            <a:xfrm>
              <a:off x="6394" y="13828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46" name="Line 158"/>
            <p:cNvSpPr>
              <a:spLocks noChangeShapeType="1"/>
            </p:cNvSpPr>
            <p:nvPr/>
          </p:nvSpPr>
          <p:spPr bwMode="auto">
            <a:xfrm>
              <a:off x="6394" y="13851"/>
              <a:ext cx="2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47" name="Line 159"/>
            <p:cNvSpPr>
              <a:spLocks noChangeShapeType="1"/>
            </p:cNvSpPr>
            <p:nvPr/>
          </p:nvSpPr>
          <p:spPr bwMode="auto">
            <a:xfrm>
              <a:off x="6394" y="13872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48" name="Line 160"/>
            <p:cNvSpPr>
              <a:spLocks noChangeShapeType="1"/>
            </p:cNvSpPr>
            <p:nvPr/>
          </p:nvSpPr>
          <p:spPr bwMode="auto">
            <a:xfrm>
              <a:off x="6394" y="13939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49" name="Line 161"/>
            <p:cNvSpPr>
              <a:spLocks noChangeShapeType="1"/>
            </p:cNvSpPr>
            <p:nvPr/>
          </p:nvSpPr>
          <p:spPr bwMode="auto">
            <a:xfrm>
              <a:off x="6394" y="13962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50" name="Line 162"/>
            <p:cNvSpPr>
              <a:spLocks noChangeShapeType="1"/>
            </p:cNvSpPr>
            <p:nvPr/>
          </p:nvSpPr>
          <p:spPr bwMode="auto">
            <a:xfrm>
              <a:off x="6394" y="13984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51" name="Line 163"/>
            <p:cNvSpPr>
              <a:spLocks noChangeShapeType="1"/>
            </p:cNvSpPr>
            <p:nvPr/>
          </p:nvSpPr>
          <p:spPr bwMode="auto">
            <a:xfrm>
              <a:off x="6394" y="14050"/>
              <a:ext cx="2" cy="24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52" name="Line 164"/>
            <p:cNvSpPr>
              <a:spLocks noChangeShapeType="1"/>
            </p:cNvSpPr>
            <p:nvPr/>
          </p:nvSpPr>
          <p:spPr bwMode="auto">
            <a:xfrm>
              <a:off x="6394" y="14074"/>
              <a:ext cx="2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53" name="Line 165"/>
            <p:cNvSpPr>
              <a:spLocks noChangeShapeType="1"/>
            </p:cNvSpPr>
            <p:nvPr/>
          </p:nvSpPr>
          <p:spPr bwMode="auto">
            <a:xfrm>
              <a:off x="6394" y="14095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54" name="Line 166"/>
            <p:cNvSpPr>
              <a:spLocks noChangeShapeType="1"/>
            </p:cNvSpPr>
            <p:nvPr/>
          </p:nvSpPr>
          <p:spPr bwMode="auto">
            <a:xfrm>
              <a:off x="6394" y="14163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55" name="Line 167"/>
            <p:cNvSpPr>
              <a:spLocks noChangeShapeType="1"/>
            </p:cNvSpPr>
            <p:nvPr/>
          </p:nvSpPr>
          <p:spPr bwMode="auto">
            <a:xfrm>
              <a:off x="3291" y="14365"/>
              <a:ext cx="2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56" name="Line 168"/>
            <p:cNvSpPr>
              <a:spLocks noChangeShapeType="1"/>
            </p:cNvSpPr>
            <p:nvPr/>
          </p:nvSpPr>
          <p:spPr bwMode="auto">
            <a:xfrm>
              <a:off x="3291" y="14453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57" name="Line 169"/>
            <p:cNvSpPr>
              <a:spLocks noChangeShapeType="1"/>
            </p:cNvSpPr>
            <p:nvPr/>
          </p:nvSpPr>
          <p:spPr bwMode="auto">
            <a:xfrm>
              <a:off x="3291" y="14476"/>
              <a:ext cx="2" cy="21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58" name="Line 170"/>
            <p:cNvSpPr>
              <a:spLocks noChangeShapeType="1"/>
            </p:cNvSpPr>
            <p:nvPr/>
          </p:nvSpPr>
          <p:spPr bwMode="auto">
            <a:xfrm>
              <a:off x="3291" y="14497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59" name="Line 171"/>
            <p:cNvSpPr>
              <a:spLocks noChangeShapeType="1"/>
            </p:cNvSpPr>
            <p:nvPr/>
          </p:nvSpPr>
          <p:spPr bwMode="auto">
            <a:xfrm>
              <a:off x="3291" y="14519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60" name="Line 172"/>
            <p:cNvSpPr>
              <a:spLocks noChangeShapeType="1"/>
            </p:cNvSpPr>
            <p:nvPr/>
          </p:nvSpPr>
          <p:spPr bwMode="auto">
            <a:xfrm>
              <a:off x="3291" y="14542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61" name="Line 173"/>
            <p:cNvSpPr>
              <a:spLocks noChangeShapeType="1"/>
            </p:cNvSpPr>
            <p:nvPr/>
          </p:nvSpPr>
          <p:spPr bwMode="auto">
            <a:xfrm>
              <a:off x="3291" y="14631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62" name="Line 174"/>
            <p:cNvSpPr>
              <a:spLocks noChangeShapeType="1"/>
            </p:cNvSpPr>
            <p:nvPr/>
          </p:nvSpPr>
          <p:spPr bwMode="auto">
            <a:xfrm>
              <a:off x="3291" y="14654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63" name="Line 175"/>
            <p:cNvSpPr>
              <a:spLocks noChangeShapeType="1"/>
            </p:cNvSpPr>
            <p:nvPr/>
          </p:nvSpPr>
          <p:spPr bwMode="auto">
            <a:xfrm>
              <a:off x="3291" y="14676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64" name="Line 176"/>
            <p:cNvSpPr>
              <a:spLocks noChangeShapeType="1"/>
            </p:cNvSpPr>
            <p:nvPr/>
          </p:nvSpPr>
          <p:spPr bwMode="auto">
            <a:xfrm>
              <a:off x="3291" y="14698"/>
              <a:ext cx="2" cy="23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65" name="Line 177"/>
            <p:cNvSpPr>
              <a:spLocks noChangeShapeType="1"/>
            </p:cNvSpPr>
            <p:nvPr/>
          </p:nvSpPr>
          <p:spPr bwMode="auto">
            <a:xfrm>
              <a:off x="3291" y="14721"/>
              <a:ext cx="2" cy="22"/>
            </a:xfrm>
            <a:prstGeom prst="line">
              <a:avLst/>
            </a:prstGeom>
            <a:noFill/>
            <a:ln w="0">
              <a:solidFill>
                <a:srgbClr val="EB3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66" name="Line 178"/>
            <p:cNvSpPr>
              <a:spLocks noChangeShapeType="1"/>
            </p:cNvSpPr>
            <p:nvPr/>
          </p:nvSpPr>
          <p:spPr bwMode="auto">
            <a:xfrm flipH="1">
              <a:off x="3224" y="14809"/>
              <a:ext cx="67" cy="3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67" name="Line 179"/>
            <p:cNvSpPr>
              <a:spLocks noChangeShapeType="1"/>
            </p:cNvSpPr>
            <p:nvPr/>
          </p:nvSpPr>
          <p:spPr bwMode="auto">
            <a:xfrm flipH="1">
              <a:off x="3135" y="14809"/>
              <a:ext cx="67" cy="3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68" name="Line 180"/>
            <p:cNvSpPr>
              <a:spLocks noChangeShapeType="1"/>
            </p:cNvSpPr>
            <p:nvPr/>
          </p:nvSpPr>
          <p:spPr bwMode="auto">
            <a:xfrm flipH="1">
              <a:off x="3045" y="14809"/>
              <a:ext cx="66" cy="3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69" name="Line 181"/>
            <p:cNvSpPr>
              <a:spLocks noChangeShapeType="1"/>
            </p:cNvSpPr>
            <p:nvPr/>
          </p:nvSpPr>
          <p:spPr bwMode="auto">
            <a:xfrm flipH="1">
              <a:off x="2954" y="14809"/>
              <a:ext cx="68" cy="3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70" name="Line 182"/>
            <p:cNvSpPr>
              <a:spLocks noChangeShapeType="1"/>
            </p:cNvSpPr>
            <p:nvPr/>
          </p:nvSpPr>
          <p:spPr bwMode="auto">
            <a:xfrm flipH="1">
              <a:off x="2912" y="14809"/>
              <a:ext cx="22" cy="3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71" name="Line 183"/>
            <p:cNvSpPr>
              <a:spLocks noChangeShapeType="1"/>
            </p:cNvSpPr>
            <p:nvPr/>
          </p:nvSpPr>
          <p:spPr bwMode="auto">
            <a:xfrm flipH="1">
              <a:off x="2912" y="14809"/>
              <a:ext cx="22" cy="3"/>
            </a:xfrm>
            <a:prstGeom prst="line">
              <a:avLst/>
            </a:prstGeom>
            <a:noFill/>
            <a:ln w="0">
              <a:solidFill>
                <a:srgbClr val="EF2F7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72" name="Oval 184"/>
            <p:cNvSpPr>
              <a:spLocks noChangeArrowheads="1"/>
            </p:cNvSpPr>
            <p:nvPr/>
          </p:nvSpPr>
          <p:spPr bwMode="auto">
            <a:xfrm>
              <a:off x="6257" y="13091"/>
              <a:ext cx="203" cy="134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73" name="Oval 185"/>
            <p:cNvSpPr>
              <a:spLocks noChangeArrowheads="1"/>
            </p:cNvSpPr>
            <p:nvPr/>
          </p:nvSpPr>
          <p:spPr bwMode="auto">
            <a:xfrm>
              <a:off x="7308" y="12131"/>
              <a:ext cx="201" cy="157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74" name="Oval 186"/>
            <p:cNvSpPr>
              <a:spLocks noChangeArrowheads="1"/>
            </p:cNvSpPr>
            <p:nvPr/>
          </p:nvSpPr>
          <p:spPr bwMode="auto">
            <a:xfrm>
              <a:off x="8313" y="11529"/>
              <a:ext cx="177" cy="134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75" name="Oval 187"/>
            <p:cNvSpPr>
              <a:spLocks noChangeArrowheads="1"/>
            </p:cNvSpPr>
            <p:nvPr/>
          </p:nvSpPr>
          <p:spPr bwMode="auto">
            <a:xfrm>
              <a:off x="9383" y="11216"/>
              <a:ext cx="202" cy="157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76" name="Oval 188"/>
            <p:cNvSpPr>
              <a:spLocks noChangeArrowheads="1"/>
            </p:cNvSpPr>
            <p:nvPr/>
          </p:nvSpPr>
          <p:spPr bwMode="auto">
            <a:xfrm>
              <a:off x="3246" y="14766"/>
              <a:ext cx="202" cy="156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77" name="Oval 189"/>
            <p:cNvSpPr>
              <a:spLocks noChangeArrowheads="1"/>
            </p:cNvSpPr>
            <p:nvPr/>
          </p:nvSpPr>
          <p:spPr bwMode="auto">
            <a:xfrm>
              <a:off x="4229" y="14542"/>
              <a:ext cx="201" cy="156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78" name="Oval 190"/>
            <p:cNvSpPr>
              <a:spLocks noChangeArrowheads="1"/>
            </p:cNvSpPr>
            <p:nvPr/>
          </p:nvSpPr>
          <p:spPr bwMode="auto">
            <a:xfrm>
              <a:off x="5277" y="13918"/>
              <a:ext cx="200" cy="156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79" name="Rectangle 191"/>
            <p:cNvSpPr>
              <a:spLocks noChangeArrowheads="1"/>
            </p:cNvSpPr>
            <p:nvPr/>
          </p:nvSpPr>
          <p:spPr bwMode="auto">
            <a:xfrm>
              <a:off x="2150" y="10593"/>
              <a:ext cx="266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2400">
                  <a:solidFill>
                    <a:srgbClr val="24211D"/>
                  </a:solidFill>
                </a:rPr>
                <a:t>Y</a:t>
              </a:r>
              <a:endParaRPr lang="ru-RU" altLang="ru-RU" sz="2400"/>
            </a:p>
          </p:txBody>
        </p:sp>
        <p:sp>
          <p:nvSpPr>
            <p:cNvPr id="38080" name="Oval 192"/>
            <p:cNvSpPr>
              <a:spLocks noChangeArrowheads="1"/>
            </p:cNvSpPr>
            <p:nvPr/>
          </p:nvSpPr>
          <p:spPr bwMode="auto">
            <a:xfrm>
              <a:off x="5255" y="14290"/>
              <a:ext cx="202" cy="157"/>
            </a:xfrm>
            <a:prstGeom prst="ellipse">
              <a:avLst/>
            </a:prstGeom>
            <a:solidFill>
              <a:srgbClr val="0089E1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81" name="Oval 193"/>
            <p:cNvSpPr>
              <a:spLocks noChangeArrowheads="1"/>
            </p:cNvSpPr>
            <p:nvPr/>
          </p:nvSpPr>
          <p:spPr bwMode="auto">
            <a:xfrm>
              <a:off x="6296" y="14296"/>
              <a:ext cx="201" cy="157"/>
            </a:xfrm>
            <a:prstGeom prst="ellipse">
              <a:avLst/>
            </a:prstGeom>
            <a:solidFill>
              <a:srgbClr val="6666FF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82" name="Oval 194"/>
            <p:cNvSpPr>
              <a:spLocks noChangeArrowheads="1"/>
            </p:cNvSpPr>
            <p:nvPr/>
          </p:nvSpPr>
          <p:spPr bwMode="auto">
            <a:xfrm>
              <a:off x="9369" y="14272"/>
              <a:ext cx="202" cy="157"/>
            </a:xfrm>
            <a:prstGeom prst="ellipse">
              <a:avLst/>
            </a:prstGeom>
            <a:solidFill>
              <a:srgbClr val="FDFA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83" name="Oval 195"/>
            <p:cNvSpPr>
              <a:spLocks noChangeArrowheads="1"/>
            </p:cNvSpPr>
            <p:nvPr/>
          </p:nvSpPr>
          <p:spPr bwMode="auto">
            <a:xfrm>
              <a:off x="8350" y="14272"/>
              <a:ext cx="180" cy="157"/>
            </a:xfrm>
            <a:prstGeom prst="ellipse">
              <a:avLst/>
            </a:prstGeom>
            <a:solidFill>
              <a:srgbClr val="FDFA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84" name="Oval 196"/>
            <p:cNvSpPr>
              <a:spLocks noChangeArrowheads="1"/>
            </p:cNvSpPr>
            <p:nvPr/>
          </p:nvSpPr>
          <p:spPr bwMode="auto">
            <a:xfrm>
              <a:off x="3190" y="14296"/>
              <a:ext cx="203" cy="157"/>
            </a:xfrm>
            <a:prstGeom prst="ellipse">
              <a:avLst/>
            </a:prstGeom>
            <a:solidFill>
              <a:srgbClr val="0089E1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85" name="Oval 197"/>
            <p:cNvSpPr>
              <a:spLocks noChangeArrowheads="1"/>
            </p:cNvSpPr>
            <p:nvPr/>
          </p:nvSpPr>
          <p:spPr bwMode="auto">
            <a:xfrm>
              <a:off x="4235" y="14296"/>
              <a:ext cx="199" cy="157"/>
            </a:xfrm>
            <a:prstGeom prst="ellipse">
              <a:avLst/>
            </a:prstGeom>
            <a:solidFill>
              <a:srgbClr val="0089E1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086" name="Rectangle 198"/>
            <p:cNvSpPr>
              <a:spLocks noChangeArrowheads="1"/>
            </p:cNvSpPr>
            <p:nvPr/>
          </p:nvSpPr>
          <p:spPr bwMode="auto">
            <a:xfrm>
              <a:off x="3783" y="9966"/>
              <a:ext cx="7305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2400">
                  <a:solidFill>
                    <a:srgbClr val="24211D"/>
                  </a:solidFill>
                </a:rPr>
                <a:t>Интерполирующая функция на участке</a:t>
              </a:r>
              <a:endParaRPr lang="ru-RU" altLang="ru-RU" sz="2400"/>
            </a:p>
          </p:txBody>
        </p:sp>
        <p:sp>
          <p:nvSpPr>
            <p:cNvPr id="38087" name="Rectangle 199"/>
            <p:cNvSpPr>
              <a:spLocks noChangeArrowheads="1"/>
            </p:cNvSpPr>
            <p:nvPr/>
          </p:nvSpPr>
          <p:spPr bwMode="auto">
            <a:xfrm>
              <a:off x="8959" y="12826"/>
              <a:ext cx="142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700" i="1">
                  <a:solidFill>
                    <a:srgbClr val="23282B"/>
                  </a:solidFill>
                </a:rPr>
                <a:t>x</a:t>
              </a:r>
              <a:endParaRPr lang="ru-RU" altLang="ru-RU"/>
            </a:p>
          </p:txBody>
        </p:sp>
        <p:sp>
          <p:nvSpPr>
            <p:cNvPr id="38088" name="Oval 200"/>
            <p:cNvSpPr>
              <a:spLocks noChangeArrowheads="1"/>
            </p:cNvSpPr>
            <p:nvPr/>
          </p:nvSpPr>
          <p:spPr bwMode="auto">
            <a:xfrm>
              <a:off x="7335" y="14296"/>
              <a:ext cx="180" cy="157"/>
            </a:xfrm>
            <a:prstGeom prst="ellipse">
              <a:avLst/>
            </a:prstGeom>
            <a:solidFill>
              <a:srgbClr val="FDFA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38089" name="Object 201"/>
            <p:cNvGraphicFramePr>
              <a:graphicFrameLocks noChangeAspect="1"/>
            </p:cNvGraphicFramePr>
            <p:nvPr/>
          </p:nvGraphicFramePr>
          <p:xfrm>
            <a:off x="9413" y="14383"/>
            <a:ext cx="561" cy="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16" name="Формула" r:id="rId3" imgW="177480" imgH="228600" progId="Equation.3">
                    <p:embed/>
                  </p:oleObj>
                </mc:Choice>
                <mc:Fallback>
                  <p:oleObj name="Формула" r:id="rId3" imgW="177480" imgH="228600" progId="Equation.3">
                    <p:embed/>
                    <p:pic>
                      <p:nvPicPr>
                        <p:cNvPr id="0" name="Object 20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13" y="14383"/>
                          <a:ext cx="561" cy="7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090" name="Object 202"/>
            <p:cNvGraphicFramePr>
              <a:graphicFrameLocks noChangeAspect="1"/>
            </p:cNvGraphicFramePr>
            <p:nvPr/>
          </p:nvGraphicFramePr>
          <p:xfrm>
            <a:off x="8366" y="14363"/>
            <a:ext cx="757" cy="6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17" name="Формула" r:id="rId5" imgW="266400" imgH="228600" progId="Equation.3">
                    <p:embed/>
                  </p:oleObj>
                </mc:Choice>
                <mc:Fallback>
                  <p:oleObj name="Формула" r:id="rId5" imgW="266400" imgH="228600" progId="Equation.3">
                    <p:embed/>
                    <p:pic>
                      <p:nvPicPr>
                        <p:cNvPr id="0" name="Object 2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66" y="14363"/>
                          <a:ext cx="757" cy="64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091" name="Object 203"/>
            <p:cNvGraphicFramePr>
              <a:graphicFrameLocks noChangeAspect="1"/>
            </p:cNvGraphicFramePr>
            <p:nvPr/>
          </p:nvGraphicFramePr>
          <p:xfrm>
            <a:off x="7161" y="14383"/>
            <a:ext cx="821" cy="6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18" name="Формула" r:id="rId7" imgW="279360" imgH="228600" progId="Equation.3">
                    <p:embed/>
                  </p:oleObj>
                </mc:Choice>
                <mc:Fallback>
                  <p:oleObj name="Формула" r:id="rId7" imgW="279360" imgH="228600" progId="Equation.3">
                    <p:embed/>
                    <p:pic>
                      <p:nvPicPr>
                        <p:cNvPr id="0" name="Object 2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61" y="14383"/>
                          <a:ext cx="821" cy="6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092" name="Object 204"/>
            <p:cNvGraphicFramePr>
              <a:graphicFrameLocks noChangeAspect="1"/>
            </p:cNvGraphicFramePr>
            <p:nvPr/>
          </p:nvGraphicFramePr>
          <p:xfrm>
            <a:off x="5129" y="10536"/>
            <a:ext cx="1712" cy="7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19" name="Формула" r:id="rId9" imgW="558720" imgH="228600" progId="Equation.3">
                    <p:embed/>
                  </p:oleObj>
                </mc:Choice>
                <mc:Fallback>
                  <p:oleObj name="Формула" r:id="rId9" imgW="558720" imgH="228600" progId="Equation.3">
                    <p:embed/>
                    <p:pic>
                      <p:nvPicPr>
                        <p:cNvPr id="0" name="Object 2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9" y="10536"/>
                          <a:ext cx="1712" cy="7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093" name="Line 205"/>
            <p:cNvSpPr>
              <a:spLocks noChangeShapeType="1"/>
            </p:cNvSpPr>
            <p:nvPr/>
          </p:nvSpPr>
          <p:spPr bwMode="auto">
            <a:xfrm>
              <a:off x="6728" y="10571"/>
              <a:ext cx="2253" cy="3725"/>
            </a:xfrm>
            <a:prstGeom prst="line">
              <a:avLst/>
            </a:prstGeom>
            <a:noFill/>
            <a:ln w="12700">
              <a:solidFill>
                <a:srgbClr val="66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5F5F5F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94" name="Line 206"/>
            <p:cNvSpPr>
              <a:spLocks noChangeShapeType="1"/>
            </p:cNvSpPr>
            <p:nvPr/>
          </p:nvSpPr>
          <p:spPr bwMode="auto">
            <a:xfrm>
              <a:off x="9067" y="13255"/>
              <a:ext cx="0" cy="104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5F5F5F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095" name="Line 207"/>
            <p:cNvSpPr>
              <a:spLocks noChangeShapeType="1"/>
            </p:cNvSpPr>
            <p:nvPr/>
          </p:nvSpPr>
          <p:spPr bwMode="auto">
            <a:xfrm>
              <a:off x="8462" y="14468"/>
              <a:ext cx="952" cy="0"/>
            </a:xfrm>
            <a:prstGeom prst="line">
              <a:avLst/>
            </a:prstGeom>
            <a:noFill/>
            <a:ln w="57150">
              <a:solidFill>
                <a:srgbClr val="CC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5F5F5F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/>
              <a:t>	 </a:t>
            </a:r>
            <a:r>
              <a:rPr lang="en-US" altLang="ru-RU"/>
              <a:t>           </a:t>
            </a:r>
            <a:r>
              <a:rPr lang="ru-RU" altLang="ru-RU"/>
              <a:t>                        </a:t>
            </a:r>
            <a:r>
              <a:rPr lang="ru-RU" altLang="ru-RU" sz="2400"/>
              <a:t>-         число шагов, </a:t>
            </a:r>
          </a:p>
          <a:p>
            <a:endParaRPr lang="ru-RU" altLang="ru-RU" sz="2400"/>
          </a:p>
          <a:p>
            <a:pPr>
              <a:buFont typeface="Wingdings" pitchFamily="2" charset="2"/>
              <a:buNone/>
            </a:pPr>
            <a:r>
              <a:rPr lang="ru-RU" altLang="ru-RU" sz="2400"/>
              <a:t>	необходимых для достижения точки </a:t>
            </a:r>
            <a:r>
              <a:rPr lang="en-US" altLang="ru-RU" sz="2400"/>
              <a:t>      </a:t>
            </a:r>
            <a:r>
              <a:rPr lang="ru-RU" altLang="ru-RU" sz="2400"/>
              <a:t>, исходя из точки</a:t>
            </a:r>
            <a:endParaRPr lang="ru-RU" altLang="ru-RU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555875" y="1412875"/>
          <a:ext cx="1800225" cy="107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4" name="Формула" r:id="rId3" imgW="685502" imgH="406224" progId="Equation.3">
                  <p:embed/>
                </p:oleObj>
              </mc:Choice>
              <mc:Fallback>
                <p:oleObj name="Формула" r:id="rId3" imgW="685502" imgH="406224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1412875"/>
                        <a:ext cx="1800225" cy="1074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1236663" y="3500438"/>
          <a:ext cx="6719887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5" name="Формула" r:id="rId5" imgW="2514600" imgH="812520" progId="Equation.3">
                  <p:embed/>
                </p:oleObj>
              </mc:Choice>
              <mc:Fallback>
                <p:oleObj name="Формула" r:id="rId5" imgW="2514600" imgH="8125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63" y="3500438"/>
                        <a:ext cx="6719887" cy="215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6227763" y="2603500"/>
          <a:ext cx="3111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6" name="Формула" r:id="rId7" imgW="126835" imgH="139518" progId="Equation.3">
                  <p:embed/>
                </p:oleObj>
              </mc:Choice>
              <mc:Fallback>
                <p:oleObj name="Формула" r:id="rId7" imgW="126835" imgH="13951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2603500"/>
                        <a:ext cx="3111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1835150" y="2852738"/>
          <a:ext cx="466725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7" name="Формула" r:id="rId9" imgW="177646" imgH="228402" progId="Equation.3">
                  <p:embed/>
                </p:oleObj>
              </mc:Choice>
              <mc:Fallback>
                <p:oleObj name="Формула" r:id="rId9" imgW="177646" imgH="22840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852738"/>
                        <a:ext cx="466725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3" name="Rectangle 11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altLang="ru-RU" sz="3800"/>
              <a:t>Компактная запись второй интерполяционной формулы Ньютона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spect="1" noChangeArrowheads="1" noTextEdit="1"/>
          </p:cNvSpPr>
          <p:nvPr/>
        </p:nvSpPr>
        <p:spPr bwMode="auto">
          <a:xfrm>
            <a:off x="684213" y="1557338"/>
            <a:ext cx="7777162" cy="450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1685925" y="2206625"/>
            <a:ext cx="1588" cy="3824288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684213" y="5214938"/>
            <a:ext cx="7664450" cy="1587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1" name="Freeform 5"/>
          <p:cNvSpPr>
            <a:spLocks noEditPoints="1"/>
          </p:cNvSpPr>
          <p:nvPr/>
        </p:nvSpPr>
        <p:spPr bwMode="auto">
          <a:xfrm>
            <a:off x="1963738" y="2633663"/>
            <a:ext cx="5289550" cy="2989262"/>
          </a:xfrm>
          <a:custGeom>
            <a:avLst/>
            <a:gdLst>
              <a:gd name="T0" fmla="*/ 285 w 285"/>
              <a:gd name="T1" fmla="*/ 0 h 161"/>
              <a:gd name="T2" fmla="*/ 269 w 285"/>
              <a:gd name="T3" fmla="*/ 2 h 161"/>
              <a:gd name="T4" fmla="*/ 265 w 285"/>
              <a:gd name="T5" fmla="*/ 5 h 161"/>
              <a:gd name="T6" fmla="*/ 265 w 285"/>
              <a:gd name="T7" fmla="*/ 5 h 161"/>
              <a:gd name="T8" fmla="*/ 265 w 285"/>
              <a:gd name="T9" fmla="*/ 5 h 161"/>
              <a:gd name="T10" fmla="*/ 265 w 285"/>
              <a:gd name="T11" fmla="*/ 5 h 161"/>
              <a:gd name="T12" fmla="*/ 263 w 285"/>
              <a:gd name="T13" fmla="*/ 3 h 161"/>
              <a:gd name="T14" fmla="*/ 257 w 285"/>
              <a:gd name="T15" fmla="*/ 5 h 161"/>
              <a:gd name="T16" fmla="*/ 249 w 285"/>
              <a:gd name="T17" fmla="*/ 9 h 161"/>
              <a:gd name="T18" fmla="*/ 249 w 285"/>
              <a:gd name="T19" fmla="*/ 9 h 161"/>
              <a:gd name="T20" fmla="*/ 249 w 285"/>
              <a:gd name="T21" fmla="*/ 9 h 161"/>
              <a:gd name="T22" fmla="*/ 241 w 285"/>
              <a:gd name="T23" fmla="*/ 10 h 161"/>
              <a:gd name="T24" fmla="*/ 222 w 285"/>
              <a:gd name="T25" fmla="*/ 19 h 161"/>
              <a:gd name="T26" fmla="*/ 215 w 285"/>
              <a:gd name="T27" fmla="*/ 24 h 161"/>
              <a:gd name="T28" fmla="*/ 215 w 285"/>
              <a:gd name="T29" fmla="*/ 24 h 161"/>
              <a:gd name="T30" fmla="*/ 215 w 285"/>
              <a:gd name="T31" fmla="*/ 24 h 161"/>
              <a:gd name="T32" fmla="*/ 207 w 285"/>
              <a:gd name="T33" fmla="*/ 27 h 161"/>
              <a:gd name="T34" fmla="*/ 208 w 285"/>
              <a:gd name="T35" fmla="*/ 28 h 161"/>
              <a:gd name="T36" fmla="*/ 206 w 285"/>
              <a:gd name="T37" fmla="*/ 28 h 161"/>
              <a:gd name="T38" fmla="*/ 207 w 285"/>
              <a:gd name="T39" fmla="*/ 29 h 161"/>
              <a:gd name="T40" fmla="*/ 207 w 285"/>
              <a:gd name="T41" fmla="*/ 29 h 161"/>
              <a:gd name="T42" fmla="*/ 203 w 285"/>
              <a:gd name="T43" fmla="*/ 32 h 161"/>
              <a:gd name="T44" fmla="*/ 203 w 285"/>
              <a:gd name="T45" fmla="*/ 32 h 161"/>
              <a:gd name="T46" fmla="*/ 200 w 285"/>
              <a:gd name="T47" fmla="*/ 32 h 161"/>
              <a:gd name="T48" fmla="*/ 185 w 285"/>
              <a:gd name="T49" fmla="*/ 43 h 161"/>
              <a:gd name="T50" fmla="*/ 178 w 285"/>
              <a:gd name="T51" fmla="*/ 51 h 161"/>
              <a:gd name="T52" fmla="*/ 173 w 285"/>
              <a:gd name="T53" fmla="*/ 55 h 161"/>
              <a:gd name="T54" fmla="*/ 173 w 285"/>
              <a:gd name="T55" fmla="*/ 55 h 161"/>
              <a:gd name="T56" fmla="*/ 169 w 285"/>
              <a:gd name="T57" fmla="*/ 56 h 161"/>
              <a:gd name="T58" fmla="*/ 159 w 285"/>
              <a:gd name="T59" fmla="*/ 65 h 161"/>
              <a:gd name="T60" fmla="*/ 157 w 285"/>
              <a:gd name="T61" fmla="*/ 69 h 161"/>
              <a:gd name="T62" fmla="*/ 152 w 285"/>
              <a:gd name="T63" fmla="*/ 73 h 161"/>
              <a:gd name="T64" fmla="*/ 152 w 285"/>
              <a:gd name="T65" fmla="*/ 73 h 161"/>
              <a:gd name="T66" fmla="*/ 150 w 285"/>
              <a:gd name="T67" fmla="*/ 75 h 161"/>
              <a:gd name="T68" fmla="*/ 149 w 285"/>
              <a:gd name="T69" fmla="*/ 74 h 161"/>
              <a:gd name="T70" fmla="*/ 143 w 285"/>
              <a:gd name="T71" fmla="*/ 79 h 161"/>
              <a:gd name="T72" fmla="*/ 145 w 285"/>
              <a:gd name="T73" fmla="*/ 80 h 161"/>
              <a:gd name="T74" fmla="*/ 140 w 285"/>
              <a:gd name="T75" fmla="*/ 84 h 161"/>
              <a:gd name="T76" fmla="*/ 140 w 285"/>
              <a:gd name="T77" fmla="*/ 84 h 161"/>
              <a:gd name="T78" fmla="*/ 140 w 285"/>
              <a:gd name="T79" fmla="*/ 84 h 161"/>
              <a:gd name="T80" fmla="*/ 127 w 285"/>
              <a:gd name="T81" fmla="*/ 94 h 161"/>
              <a:gd name="T82" fmla="*/ 122 w 285"/>
              <a:gd name="T83" fmla="*/ 99 h 161"/>
              <a:gd name="T84" fmla="*/ 117 w 285"/>
              <a:gd name="T85" fmla="*/ 106 h 161"/>
              <a:gd name="T86" fmla="*/ 117 w 285"/>
              <a:gd name="T87" fmla="*/ 106 h 161"/>
              <a:gd name="T88" fmla="*/ 117 w 285"/>
              <a:gd name="T89" fmla="*/ 106 h 161"/>
              <a:gd name="T90" fmla="*/ 109 w 285"/>
              <a:gd name="T91" fmla="*/ 111 h 161"/>
              <a:gd name="T92" fmla="*/ 105 w 285"/>
              <a:gd name="T93" fmla="*/ 114 h 161"/>
              <a:gd name="T94" fmla="*/ 97 w 285"/>
              <a:gd name="T95" fmla="*/ 123 h 161"/>
              <a:gd name="T96" fmla="*/ 97 w 285"/>
              <a:gd name="T97" fmla="*/ 123 h 161"/>
              <a:gd name="T98" fmla="*/ 97 w 285"/>
              <a:gd name="T99" fmla="*/ 123 h 161"/>
              <a:gd name="T100" fmla="*/ 87 w 285"/>
              <a:gd name="T101" fmla="*/ 128 h 161"/>
              <a:gd name="T102" fmla="*/ 84 w 285"/>
              <a:gd name="T103" fmla="*/ 130 h 161"/>
              <a:gd name="T104" fmla="*/ 74 w 285"/>
              <a:gd name="T105" fmla="*/ 139 h 161"/>
              <a:gd name="T106" fmla="*/ 74 w 285"/>
              <a:gd name="T107" fmla="*/ 139 h 161"/>
              <a:gd name="T108" fmla="*/ 74 w 285"/>
              <a:gd name="T109" fmla="*/ 139 h 161"/>
              <a:gd name="T110" fmla="*/ 63 w 285"/>
              <a:gd name="T111" fmla="*/ 143 h 161"/>
              <a:gd name="T112" fmla="*/ 60 w 285"/>
              <a:gd name="T113" fmla="*/ 145 h 161"/>
              <a:gd name="T114" fmla="*/ 29 w 285"/>
              <a:gd name="T115" fmla="*/ 158 h 161"/>
              <a:gd name="T116" fmla="*/ 29 w 285"/>
              <a:gd name="T117" fmla="*/ 158 h 161"/>
              <a:gd name="T118" fmla="*/ 29 w 285"/>
              <a:gd name="T119" fmla="*/ 158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5" h="161">
                <a:moveTo>
                  <a:pt x="285" y="2"/>
                </a:moveTo>
                <a:cubicBezTo>
                  <a:pt x="283" y="2"/>
                  <a:pt x="280" y="2"/>
                  <a:pt x="277" y="3"/>
                </a:cubicBezTo>
                <a:lnTo>
                  <a:pt x="277" y="1"/>
                </a:lnTo>
                <a:cubicBezTo>
                  <a:pt x="280" y="1"/>
                  <a:pt x="283" y="0"/>
                  <a:pt x="285" y="0"/>
                </a:cubicBezTo>
                <a:lnTo>
                  <a:pt x="285" y="2"/>
                </a:lnTo>
                <a:close/>
                <a:moveTo>
                  <a:pt x="277" y="3"/>
                </a:moveTo>
                <a:cubicBezTo>
                  <a:pt x="275" y="3"/>
                  <a:pt x="272" y="3"/>
                  <a:pt x="270" y="4"/>
                </a:cubicBezTo>
                <a:lnTo>
                  <a:pt x="269" y="2"/>
                </a:lnTo>
                <a:cubicBezTo>
                  <a:pt x="272" y="2"/>
                  <a:pt x="275" y="1"/>
                  <a:pt x="277" y="1"/>
                </a:cubicBezTo>
                <a:lnTo>
                  <a:pt x="277" y="3"/>
                </a:lnTo>
                <a:close/>
                <a:moveTo>
                  <a:pt x="265" y="5"/>
                </a:moveTo>
                <a:lnTo>
                  <a:pt x="265" y="5"/>
                </a:lnTo>
                <a:lnTo>
                  <a:pt x="264" y="3"/>
                </a:lnTo>
                <a:lnTo>
                  <a:pt x="264" y="3"/>
                </a:lnTo>
                <a:lnTo>
                  <a:pt x="265" y="5"/>
                </a:lnTo>
                <a:close/>
                <a:moveTo>
                  <a:pt x="265" y="5"/>
                </a:moveTo>
                <a:lnTo>
                  <a:pt x="265" y="5"/>
                </a:lnTo>
                <a:lnTo>
                  <a:pt x="265" y="4"/>
                </a:lnTo>
                <a:lnTo>
                  <a:pt x="265" y="5"/>
                </a:lnTo>
                <a:close/>
                <a:moveTo>
                  <a:pt x="265" y="5"/>
                </a:moveTo>
                <a:cubicBezTo>
                  <a:pt x="264" y="5"/>
                  <a:pt x="264" y="5"/>
                  <a:pt x="264" y="5"/>
                </a:cubicBezTo>
                <a:lnTo>
                  <a:pt x="263" y="3"/>
                </a:lnTo>
                <a:cubicBezTo>
                  <a:pt x="264" y="3"/>
                  <a:pt x="264" y="3"/>
                  <a:pt x="264" y="3"/>
                </a:cubicBezTo>
                <a:lnTo>
                  <a:pt x="265" y="5"/>
                </a:lnTo>
                <a:close/>
                <a:moveTo>
                  <a:pt x="264" y="5"/>
                </a:moveTo>
                <a:cubicBezTo>
                  <a:pt x="263" y="5"/>
                  <a:pt x="263" y="5"/>
                  <a:pt x="263" y="5"/>
                </a:cubicBezTo>
                <a:lnTo>
                  <a:pt x="262" y="4"/>
                </a:lnTo>
                <a:cubicBezTo>
                  <a:pt x="263" y="3"/>
                  <a:pt x="263" y="3"/>
                  <a:pt x="263" y="3"/>
                </a:cubicBezTo>
                <a:lnTo>
                  <a:pt x="264" y="5"/>
                </a:lnTo>
                <a:close/>
                <a:moveTo>
                  <a:pt x="263" y="5"/>
                </a:moveTo>
                <a:cubicBezTo>
                  <a:pt x="261" y="6"/>
                  <a:pt x="259" y="6"/>
                  <a:pt x="258" y="6"/>
                </a:cubicBezTo>
                <a:lnTo>
                  <a:pt x="257" y="5"/>
                </a:lnTo>
                <a:cubicBezTo>
                  <a:pt x="259" y="4"/>
                  <a:pt x="261" y="4"/>
                  <a:pt x="262" y="4"/>
                </a:cubicBezTo>
                <a:lnTo>
                  <a:pt x="263" y="5"/>
                </a:lnTo>
                <a:close/>
                <a:moveTo>
                  <a:pt x="252" y="8"/>
                </a:moveTo>
                <a:cubicBezTo>
                  <a:pt x="251" y="8"/>
                  <a:pt x="250" y="9"/>
                  <a:pt x="249" y="9"/>
                </a:cubicBezTo>
                <a:lnTo>
                  <a:pt x="249" y="7"/>
                </a:lnTo>
                <a:cubicBezTo>
                  <a:pt x="250" y="7"/>
                  <a:pt x="250" y="7"/>
                  <a:pt x="251" y="6"/>
                </a:cubicBezTo>
                <a:lnTo>
                  <a:pt x="252" y="8"/>
                </a:lnTo>
                <a:close/>
                <a:moveTo>
                  <a:pt x="249" y="9"/>
                </a:moveTo>
                <a:cubicBezTo>
                  <a:pt x="248" y="9"/>
                  <a:pt x="248" y="10"/>
                  <a:pt x="247" y="10"/>
                </a:cubicBezTo>
                <a:lnTo>
                  <a:pt x="246" y="8"/>
                </a:lnTo>
                <a:cubicBezTo>
                  <a:pt x="247" y="8"/>
                  <a:pt x="248" y="8"/>
                  <a:pt x="249" y="7"/>
                </a:cubicBezTo>
                <a:lnTo>
                  <a:pt x="249" y="9"/>
                </a:lnTo>
                <a:close/>
                <a:moveTo>
                  <a:pt x="241" y="12"/>
                </a:moveTo>
                <a:cubicBezTo>
                  <a:pt x="238" y="13"/>
                  <a:pt x="235" y="14"/>
                  <a:pt x="232" y="16"/>
                </a:cubicBezTo>
                <a:lnTo>
                  <a:pt x="231" y="14"/>
                </a:lnTo>
                <a:cubicBezTo>
                  <a:pt x="234" y="13"/>
                  <a:pt x="237" y="11"/>
                  <a:pt x="241" y="10"/>
                </a:cubicBezTo>
                <a:lnTo>
                  <a:pt x="241" y="12"/>
                </a:lnTo>
                <a:close/>
                <a:moveTo>
                  <a:pt x="232" y="16"/>
                </a:moveTo>
                <a:cubicBezTo>
                  <a:pt x="229" y="17"/>
                  <a:pt x="226" y="19"/>
                  <a:pt x="223" y="20"/>
                </a:cubicBezTo>
                <a:lnTo>
                  <a:pt x="222" y="19"/>
                </a:lnTo>
                <a:cubicBezTo>
                  <a:pt x="225" y="17"/>
                  <a:pt x="228" y="15"/>
                  <a:pt x="231" y="14"/>
                </a:cubicBezTo>
                <a:lnTo>
                  <a:pt x="232" y="16"/>
                </a:lnTo>
                <a:close/>
                <a:moveTo>
                  <a:pt x="218" y="23"/>
                </a:moveTo>
                <a:cubicBezTo>
                  <a:pt x="217" y="23"/>
                  <a:pt x="216" y="24"/>
                  <a:pt x="215" y="24"/>
                </a:cubicBezTo>
                <a:lnTo>
                  <a:pt x="215" y="23"/>
                </a:lnTo>
                <a:cubicBezTo>
                  <a:pt x="215" y="22"/>
                  <a:pt x="216" y="22"/>
                  <a:pt x="217" y="21"/>
                </a:cubicBezTo>
                <a:lnTo>
                  <a:pt x="218" y="23"/>
                </a:lnTo>
                <a:close/>
                <a:moveTo>
                  <a:pt x="215" y="24"/>
                </a:moveTo>
                <a:cubicBezTo>
                  <a:pt x="215" y="25"/>
                  <a:pt x="214" y="25"/>
                  <a:pt x="213" y="26"/>
                </a:cubicBezTo>
                <a:lnTo>
                  <a:pt x="212" y="24"/>
                </a:lnTo>
                <a:cubicBezTo>
                  <a:pt x="213" y="24"/>
                  <a:pt x="214" y="23"/>
                  <a:pt x="215" y="23"/>
                </a:cubicBezTo>
                <a:lnTo>
                  <a:pt x="215" y="24"/>
                </a:lnTo>
                <a:close/>
                <a:moveTo>
                  <a:pt x="208" y="29"/>
                </a:moveTo>
                <a:lnTo>
                  <a:pt x="208" y="29"/>
                </a:lnTo>
                <a:lnTo>
                  <a:pt x="207" y="27"/>
                </a:lnTo>
                <a:lnTo>
                  <a:pt x="207" y="27"/>
                </a:lnTo>
                <a:lnTo>
                  <a:pt x="208" y="29"/>
                </a:lnTo>
                <a:close/>
                <a:moveTo>
                  <a:pt x="207" y="27"/>
                </a:moveTo>
                <a:lnTo>
                  <a:pt x="207" y="27"/>
                </a:lnTo>
                <a:lnTo>
                  <a:pt x="208" y="28"/>
                </a:lnTo>
                <a:lnTo>
                  <a:pt x="207" y="27"/>
                </a:lnTo>
                <a:close/>
                <a:moveTo>
                  <a:pt x="208" y="29"/>
                </a:moveTo>
                <a:cubicBezTo>
                  <a:pt x="208" y="29"/>
                  <a:pt x="208" y="29"/>
                  <a:pt x="207" y="29"/>
                </a:cubicBezTo>
                <a:lnTo>
                  <a:pt x="206" y="28"/>
                </a:lnTo>
                <a:cubicBezTo>
                  <a:pt x="207" y="27"/>
                  <a:pt x="207" y="27"/>
                  <a:pt x="207" y="27"/>
                </a:cubicBezTo>
                <a:lnTo>
                  <a:pt x="208" y="29"/>
                </a:lnTo>
                <a:close/>
                <a:moveTo>
                  <a:pt x="207" y="29"/>
                </a:moveTo>
                <a:lnTo>
                  <a:pt x="207" y="29"/>
                </a:lnTo>
                <a:lnTo>
                  <a:pt x="207" y="28"/>
                </a:lnTo>
                <a:lnTo>
                  <a:pt x="207" y="29"/>
                </a:lnTo>
                <a:close/>
                <a:moveTo>
                  <a:pt x="207" y="29"/>
                </a:moveTo>
                <a:lnTo>
                  <a:pt x="207" y="29"/>
                </a:lnTo>
                <a:lnTo>
                  <a:pt x="206" y="28"/>
                </a:lnTo>
                <a:lnTo>
                  <a:pt x="206" y="28"/>
                </a:lnTo>
                <a:lnTo>
                  <a:pt x="207" y="29"/>
                </a:lnTo>
                <a:close/>
                <a:moveTo>
                  <a:pt x="203" y="32"/>
                </a:moveTo>
                <a:cubicBezTo>
                  <a:pt x="202" y="33"/>
                  <a:pt x="201" y="33"/>
                  <a:pt x="201" y="33"/>
                </a:cubicBezTo>
                <a:lnTo>
                  <a:pt x="200" y="32"/>
                </a:lnTo>
                <a:cubicBezTo>
                  <a:pt x="200" y="32"/>
                  <a:pt x="201" y="31"/>
                  <a:pt x="202" y="31"/>
                </a:cubicBezTo>
                <a:lnTo>
                  <a:pt x="203" y="32"/>
                </a:lnTo>
                <a:close/>
                <a:moveTo>
                  <a:pt x="201" y="33"/>
                </a:moveTo>
                <a:cubicBezTo>
                  <a:pt x="200" y="34"/>
                  <a:pt x="199" y="34"/>
                  <a:pt x="199" y="35"/>
                </a:cubicBezTo>
                <a:lnTo>
                  <a:pt x="198" y="33"/>
                </a:lnTo>
                <a:cubicBezTo>
                  <a:pt x="199" y="33"/>
                  <a:pt x="199" y="32"/>
                  <a:pt x="200" y="32"/>
                </a:cubicBezTo>
                <a:lnTo>
                  <a:pt x="201" y="33"/>
                </a:lnTo>
                <a:close/>
                <a:moveTo>
                  <a:pt x="194" y="38"/>
                </a:moveTo>
                <a:cubicBezTo>
                  <a:pt x="192" y="40"/>
                  <a:pt x="189" y="42"/>
                  <a:pt x="186" y="44"/>
                </a:cubicBezTo>
                <a:lnTo>
                  <a:pt x="185" y="43"/>
                </a:lnTo>
                <a:cubicBezTo>
                  <a:pt x="188" y="41"/>
                  <a:pt x="191" y="38"/>
                  <a:pt x="193" y="36"/>
                </a:cubicBezTo>
                <a:lnTo>
                  <a:pt x="194" y="38"/>
                </a:lnTo>
                <a:close/>
                <a:moveTo>
                  <a:pt x="186" y="44"/>
                </a:moveTo>
                <a:cubicBezTo>
                  <a:pt x="183" y="46"/>
                  <a:pt x="181" y="48"/>
                  <a:pt x="178" y="51"/>
                </a:cubicBezTo>
                <a:lnTo>
                  <a:pt x="177" y="49"/>
                </a:lnTo>
                <a:cubicBezTo>
                  <a:pt x="180" y="47"/>
                  <a:pt x="182" y="45"/>
                  <a:pt x="185" y="43"/>
                </a:cubicBezTo>
                <a:lnTo>
                  <a:pt x="186" y="44"/>
                </a:lnTo>
                <a:close/>
                <a:moveTo>
                  <a:pt x="173" y="55"/>
                </a:moveTo>
                <a:cubicBezTo>
                  <a:pt x="172" y="55"/>
                  <a:pt x="171" y="56"/>
                  <a:pt x="170" y="57"/>
                </a:cubicBezTo>
                <a:lnTo>
                  <a:pt x="169" y="56"/>
                </a:lnTo>
                <a:cubicBezTo>
                  <a:pt x="170" y="55"/>
                  <a:pt x="171" y="54"/>
                  <a:pt x="172" y="53"/>
                </a:cubicBezTo>
                <a:lnTo>
                  <a:pt x="173" y="55"/>
                </a:lnTo>
                <a:close/>
                <a:moveTo>
                  <a:pt x="170" y="57"/>
                </a:moveTo>
                <a:cubicBezTo>
                  <a:pt x="170" y="58"/>
                  <a:pt x="169" y="59"/>
                  <a:pt x="168" y="59"/>
                </a:cubicBezTo>
                <a:lnTo>
                  <a:pt x="167" y="58"/>
                </a:lnTo>
                <a:cubicBezTo>
                  <a:pt x="168" y="57"/>
                  <a:pt x="168" y="56"/>
                  <a:pt x="169" y="56"/>
                </a:cubicBezTo>
                <a:lnTo>
                  <a:pt x="170" y="57"/>
                </a:lnTo>
                <a:close/>
                <a:moveTo>
                  <a:pt x="164" y="63"/>
                </a:moveTo>
                <a:cubicBezTo>
                  <a:pt x="163" y="64"/>
                  <a:pt x="161" y="65"/>
                  <a:pt x="160" y="66"/>
                </a:cubicBezTo>
                <a:lnTo>
                  <a:pt x="159" y="65"/>
                </a:lnTo>
                <a:cubicBezTo>
                  <a:pt x="160" y="64"/>
                  <a:pt x="161" y="63"/>
                  <a:pt x="163" y="62"/>
                </a:cubicBezTo>
                <a:lnTo>
                  <a:pt x="164" y="63"/>
                </a:lnTo>
                <a:close/>
                <a:moveTo>
                  <a:pt x="160" y="66"/>
                </a:moveTo>
                <a:cubicBezTo>
                  <a:pt x="159" y="67"/>
                  <a:pt x="158" y="68"/>
                  <a:pt x="157" y="69"/>
                </a:cubicBezTo>
                <a:lnTo>
                  <a:pt x="156" y="68"/>
                </a:lnTo>
                <a:cubicBezTo>
                  <a:pt x="157" y="67"/>
                  <a:pt x="158" y="66"/>
                  <a:pt x="159" y="65"/>
                </a:cubicBezTo>
                <a:lnTo>
                  <a:pt x="160" y="66"/>
                </a:lnTo>
                <a:close/>
                <a:moveTo>
                  <a:pt x="152" y="73"/>
                </a:moveTo>
                <a:lnTo>
                  <a:pt x="150" y="75"/>
                </a:lnTo>
                <a:lnTo>
                  <a:pt x="149" y="74"/>
                </a:lnTo>
                <a:lnTo>
                  <a:pt x="151" y="72"/>
                </a:lnTo>
                <a:lnTo>
                  <a:pt x="152" y="73"/>
                </a:lnTo>
                <a:close/>
                <a:moveTo>
                  <a:pt x="150" y="75"/>
                </a:moveTo>
                <a:lnTo>
                  <a:pt x="150" y="75"/>
                </a:lnTo>
                <a:lnTo>
                  <a:pt x="150" y="74"/>
                </a:lnTo>
                <a:lnTo>
                  <a:pt x="150" y="75"/>
                </a:lnTo>
                <a:close/>
                <a:moveTo>
                  <a:pt x="150" y="75"/>
                </a:moveTo>
                <a:cubicBezTo>
                  <a:pt x="150" y="76"/>
                  <a:pt x="149" y="76"/>
                  <a:pt x="148" y="77"/>
                </a:cubicBezTo>
                <a:lnTo>
                  <a:pt x="147" y="75"/>
                </a:lnTo>
                <a:cubicBezTo>
                  <a:pt x="148" y="75"/>
                  <a:pt x="149" y="74"/>
                  <a:pt x="149" y="74"/>
                </a:cubicBezTo>
                <a:lnTo>
                  <a:pt x="150" y="75"/>
                </a:lnTo>
                <a:close/>
                <a:moveTo>
                  <a:pt x="145" y="80"/>
                </a:moveTo>
                <a:lnTo>
                  <a:pt x="145" y="80"/>
                </a:lnTo>
                <a:lnTo>
                  <a:pt x="143" y="79"/>
                </a:lnTo>
                <a:lnTo>
                  <a:pt x="143" y="79"/>
                </a:lnTo>
                <a:lnTo>
                  <a:pt x="145" y="80"/>
                </a:lnTo>
                <a:close/>
                <a:moveTo>
                  <a:pt x="145" y="80"/>
                </a:moveTo>
                <a:lnTo>
                  <a:pt x="145" y="80"/>
                </a:lnTo>
                <a:lnTo>
                  <a:pt x="144" y="80"/>
                </a:lnTo>
                <a:lnTo>
                  <a:pt x="145" y="80"/>
                </a:lnTo>
                <a:close/>
                <a:moveTo>
                  <a:pt x="145" y="80"/>
                </a:moveTo>
                <a:cubicBezTo>
                  <a:pt x="143" y="82"/>
                  <a:pt x="142" y="83"/>
                  <a:pt x="140" y="84"/>
                </a:cubicBezTo>
                <a:lnTo>
                  <a:pt x="139" y="83"/>
                </a:lnTo>
                <a:cubicBezTo>
                  <a:pt x="141" y="82"/>
                  <a:pt x="142" y="80"/>
                  <a:pt x="143" y="79"/>
                </a:cubicBezTo>
                <a:lnTo>
                  <a:pt x="145" y="80"/>
                </a:lnTo>
                <a:close/>
                <a:moveTo>
                  <a:pt x="140" y="84"/>
                </a:moveTo>
                <a:cubicBezTo>
                  <a:pt x="138" y="87"/>
                  <a:pt x="135" y="89"/>
                  <a:pt x="133" y="92"/>
                </a:cubicBezTo>
                <a:lnTo>
                  <a:pt x="131" y="90"/>
                </a:lnTo>
                <a:cubicBezTo>
                  <a:pt x="134" y="88"/>
                  <a:pt x="137" y="85"/>
                  <a:pt x="139" y="83"/>
                </a:cubicBezTo>
                <a:lnTo>
                  <a:pt x="140" y="84"/>
                </a:lnTo>
                <a:close/>
                <a:moveTo>
                  <a:pt x="128" y="95"/>
                </a:moveTo>
                <a:cubicBezTo>
                  <a:pt x="128" y="96"/>
                  <a:pt x="127" y="97"/>
                  <a:pt x="126" y="98"/>
                </a:cubicBezTo>
                <a:lnTo>
                  <a:pt x="125" y="96"/>
                </a:lnTo>
                <a:cubicBezTo>
                  <a:pt x="125" y="96"/>
                  <a:pt x="126" y="95"/>
                  <a:pt x="127" y="94"/>
                </a:cubicBezTo>
                <a:lnTo>
                  <a:pt x="128" y="95"/>
                </a:lnTo>
                <a:close/>
                <a:moveTo>
                  <a:pt x="126" y="98"/>
                </a:moveTo>
                <a:cubicBezTo>
                  <a:pt x="125" y="99"/>
                  <a:pt x="124" y="100"/>
                  <a:pt x="123" y="100"/>
                </a:cubicBezTo>
                <a:lnTo>
                  <a:pt x="122" y="99"/>
                </a:lnTo>
                <a:cubicBezTo>
                  <a:pt x="123" y="98"/>
                  <a:pt x="124" y="97"/>
                  <a:pt x="125" y="96"/>
                </a:cubicBezTo>
                <a:lnTo>
                  <a:pt x="126" y="98"/>
                </a:lnTo>
                <a:close/>
                <a:moveTo>
                  <a:pt x="119" y="104"/>
                </a:moveTo>
                <a:cubicBezTo>
                  <a:pt x="118" y="105"/>
                  <a:pt x="118" y="105"/>
                  <a:pt x="117" y="106"/>
                </a:cubicBezTo>
                <a:lnTo>
                  <a:pt x="116" y="105"/>
                </a:lnTo>
                <a:cubicBezTo>
                  <a:pt x="116" y="104"/>
                  <a:pt x="117" y="103"/>
                  <a:pt x="118" y="102"/>
                </a:cubicBezTo>
                <a:lnTo>
                  <a:pt x="119" y="104"/>
                </a:lnTo>
                <a:close/>
                <a:moveTo>
                  <a:pt x="117" y="106"/>
                </a:moveTo>
                <a:cubicBezTo>
                  <a:pt x="116" y="107"/>
                  <a:pt x="115" y="107"/>
                  <a:pt x="114" y="108"/>
                </a:cubicBezTo>
                <a:lnTo>
                  <a:pt x="113" y="107"/>
                </a:lnTo>
                <a:cubicBezTo>
                  <a:pt x="114" y="106"/>
                  <a:pt x="115" y="105"/>
                  <a:pt x="116" y="105"/>
                </a:cubicBezTo>
                <a:lnTo>
                  <a:pt x="117" y="106"/>
                </a:lnTo>
                <a:close/>
                <a:moveTo>
                  <a:pt x="110" y="112"/>
                </a:moveTo>
                <a:cubicBezTo>
                  <a:pt x="109" y="112"/>
                  <a:pt x="109" y="113"/>
                  <a:pt x="108" y="114"/>
                </a:cubicBezTo>
                <a:lnTo>
                  <a:pt x="107" y="112"/>
                </a:lnTo>
                <a:cubicBezTo>
                  <a:pt x="107" y="112"/>
                  <a:pt x="108" y="111"/>
                  <a:pt x="109" y="111"/>
                </a:cubicBezTo>
                <a:lnTo>
                  <a:pt x="110" y="112"/>
                </a:lnTo>
                <a:close/>
                <a:moveTo>
                  <a:pt x="108" y="114"/>
                </a:moveTo>
                <a:cubicBezTo>
                  <a:pt x="107" y="114"/>
                  <a:pt x="106" y="115"/>
                  <a:pt x="106" y="115"/>
                </a:cubicBezTo>
                <a:lnTo>
                  <a:pt x="105" y="114"/>
                </a:lnTo>
                <a:cubicBezTo>
                  <a:pt x="105" y="113"/>
                  <a:pt x="106" y="113"/>
                  <a:pt x="107" y="112"/>
                </a:cubicBezTo>
                <a:lnTo>
                  <a:pt x="108" y="114"/>
                </a:lnTo>
                <a:close/>
                <a:moveTo>
                  <a:pt x="101" y="119"/>
                </a:moveTo>
                <a:cubicBezTo>
                  <a:pt x="100" y="120"/>
                  <a:pt x="98" y="122"/>
                  <a:pt x="97" y="123"/>
                </a:cubicBezTo>
                <a:lnTo>
                  <a:pt x="96" y="121"/>
                </a:lnTo>
                <a:cubicBezTo>
                  <a:pt x="97" y="120"/>
                  <a:pt x="99" y="119"/>
                  <a:pt x="100" y="118"/>
                </a:cubicBezTo>
                <a:lnTo>
                  <a:pt x="101" y="119"/>
                </a:lnTo>
                <a:close/>
                <a:moveTo>
                  <a:pt x="97" y="123"/>
                </a:moveTo>
                <a:cubicBezTo>
                  <a:pt x="95" y="124"/>
                  <a:pt x="94" y="125"/>
                  <a:pt x="92" y="126"/>
                </a:cubicBezTo>
                <a:lnTo>
                  <a:pt x="91" y="125"/>
                </a:lnTo>
                <a:cubicBezTo>
                  <a:pt x="93" y="123"/>
                  <a:pt x="94" y="122"/>
                  <a:pt x="96" y="121"/>
                </a:cubicBezTo>
                <a:lnTo>
                  <a:pt x="97" y="123"/>
                </a:lnTo>
                <a:close/>
                <a:moveTo>
                  <a:pt x="88" y="129"/>
                </a:moveTo>
                <a:cubicBezTo>
                  <a:pt x="87" y="130"/>
                  <a:pt x="87" y="130"/>
                  <a:pt x="86" y="131"/>
                </a:cubicBezTo>
                <a:lnTo>
                  <a:pt x="85" y="129"/>
                </a:lnTo>
                <a:cubicBezTo>
                  <a:pt x="86" y="129"/>
                  <a:pt x="86" y="128"/>
                  <a:pt x="87" y="128"/>
                </a:cubicBezTo>
                <a:lnTo>
                  <a:pt x="88" y="129"/>
                </a:lnTo>
                <a:close/>
                <a:moveTo>
                  <a:pt x="86" y="131"/>
                </a:moveTo>
                <a:cubicBezTo>
                  <a:pt x="86" y="131"/>
                  <a:pt x="85" y="131"/>
                  <a:pt x="85" y="132"/>
                </a:cubicBezTo>
                <a:lnTo>
                  <a:pt x="84" y="130"/>
                </a:lnTo>
                <a:cubicBezTo>
                  <a:pt x="84" y="130"/>
                  <a:pt x="85" y="130"/>
                  <a:pt x="85" y="129"/>
                </a:cubicBezTo>
                <a:lnTo>
                  <a:pt x="86" y="131"/>
                </a:lnTo>
                <a:close/>
                <a:moveTo>
                  <a:pt x="80" y="135"/>
                </a:moveTo>
                <a:cubicBezTo>
                  <a:pt x="78" y="136"/>
                  <a:pt x="76" y="137"/>
                  <a:pt x="74" y="139"/>
                </a:cubicBezTo>
                <a:lnTo>
                  <a:pt x="73" y="137"/>
                </a:lnTo>
                <a:cubicBezTo>
                  <a:pt x="75" y="136"/>
                  <a:pt x="77" y="135"/>
                  <a:pt x="79" y="134"/>
                </a:cubicBezTo>
                <a:lnTo>
                  <a:pt x="80" y="135"/>
                </a:lnTo>
                <a:close/>
                <a:moveTo>
                  <a:pt x="74" y="139"/>
                </a:moveTo>
                <a:cubicBezTo>
                  <a:pt x="72" y="140"/>
                  <a:pt x="70" y="141"/>
                  <a:pt x="68" y="142"/>
                </a:cubicBezTo>
                <a:lnTo>
                  <a:pt x="67" y="141"/>
                </a:lnTo>
                <a:cubicBezTo>
                  <a:pt x="69" y="140"/>
                  <a:pt x="71" y="138"/>
                  <a:pt x="73" y="137"/>
                </a:cubicBezTo>
                <a:lnTo>
                  <a:pt x="74" y="139"/>
                </a:lnTo>
                <a:close/>
                <a:moveTo>
                  <a:pt x="64" y="145"/>
                </a:moveTo>
                <a:cubicBezTo>
                  <a:pt x="63" y="145"/>
                  <a:pt x="62" y="145"/>
                  <a:pt x="62" y="145"/>
                </a:cubicBezTo>
                <a:lnTo>
                  <a:pt x="61" y="144"/>
                </a:lnTo>
                <a:cubicBezTo>
                  <a:pt x="62" y="144"/>
                  <a:pt x="62" y="143"/>
                  <a:pt x="63" y="143"/>
                </a:cubicBezTo>
                <a:lnTo>
                  <a:pt x="64" y="145"/>
                </a:lnTo>
                <a:close/>
                <a:moveTo>
                  <a:pt x="62" y="145"/>
                </a:moveTo>
                <a:cubicBezTo>
                  <a:pt x="61" y="146"/>
                  <a:pt x="61" y="146"/>
                  <a:pt x="60" y="146"/>
                </a:cubicBezTo>
                <a:lnTo>
                  <a:pt x="60" y="145"/>
                </a:lnTo>
                <a:cubicBezTo>
                  <a:pt x="60" y="144"/>
                  <a:pt x="61" y="144"/>
                  <a:pt x="61" y="144"/>
                </a:cubicBezTo>
                <a:lnTo>
                  <a:pt x="62" y="145"/>
                </a:lnTo>
                <a:close/>
                <a:moveTo>
                  <a:pt x="56" y="148"/>
                </a:moveTo>
                <a:cubicBezTo>
                  <a:pt x="47" y="152"/>
                  <a:pt x="38" y="156"/>
                  <a:pt x="29" y="158"/>
                </a:cubicBezTo>
                <a:lnTo>
                  <a:pt x="29" y="156"/>
                </a:lnTo>
                <a:cubicBezTo>
                  <a:pt x="38" y="154"/>
                  <a:pt x="47" y="151"/>
                  <a:pt x="55" y="147"/>
                </a:cubicBezTo>
                <a:lnTo>
                  <a:pt x="56" y="148"/>
                </a:lnTo>
                <a:close/>
                <a:moveTo>
                  <a:pt x="29" y="158"/>
                </a:moveTo>
                <a:cubicBezTo>
                  <a:pt x="20" y="160"/>
                  <a:pt x="10" y="161"/>
                  <a:pt x="0" y="161"/>
                </a:cubicBezTo>
                <a:lnTo>
                  <a:pt x="0" y="159"/>
                </a:lnTo>
                <a:cubicBezTo>
                  <a:pt x="10" y="159"/>
                  <a:pt x="20" y="158"/>
                  <a:pt x="29" y="156"/>
                </a:cubicBezTo>
                <a:lnTo>
                  <a:pt x="29" y="158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 flipH="1">
            <a:off x="2001838" y="5065713"/>
            <a:ext cx="17462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 flipH="1">
            <a:off x="2854325" y="5065713"/>
            <a:ext cx="19050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 flipH="1">
            <a:off x="3708400" y="5065713"/>
            <a:ext cx="19050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4581525" y="5065713"/>
            <a:ext cx="1588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>
            <a:off x="5434013" y="5065713"/>
            <a:ext cx="1587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>
            <a:off x="6288088" y="5065713"/>
            <a:ext cx="1587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7142163" y="5065713"/>
            <a:ext cx="1587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7958138" y="4730750"/>
            <a:ext cx="1349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4211D"/>
                </a:solidFill>
              </a:rPr>
              <a:t>X</a:t>
            </a:r>
            <a:endParaRPr lang="ru-RU" altLang="ru-RU" sz="2400" b="1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5434013" y="34131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5434013" y="34686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5434013" y="3506788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5434013" y="35433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5434013" y="359886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5" name="Line 19"/>
          <p:cNvSpPr>
            <a:spLocks noChangeShapeType="1"/>
          </p:cNvSpPr>
          <p:nvPr/>
        </p:nvSpPr>
        <p:spPr bwMode="auto">
          <a:xfrm>
            <a:off x="5434013" y="36369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6" name="Line 20"/>
          <p:cNvSpPr>
            <a:spLocks noChangeShapeType="1"/>
          </p:cNvSpPr>
          <p:nvPr/>
        </p:nvSpPr>
        <p:spPr bwMode="auto">
          <a:xfrm>
            <a:off x="5434013" y="36734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>
            <a:off x="5434013" y="37290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8" name="Line 22"/>
          <p:cNvSpPr>
            <a:spLocks noChangeShapeType="1"/>
          </p:cNvSpPr>
          <p:nvPr/>
        </p:nvSpPr>
        <p:spPr bwMode="auto">
          <a:xfrm>
            <a:off x="5434013" y="37655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9" name="Line 23"/>
          <p:cNvSpPr>
            <a:spLocks noChangeShapeType="1"/>
          </p:cNvSpPr>
          <p:nvPr/>
        </p:nvSpPr>
        <p:spPr bwMode="auto">
          <a:xfrm>
            <a:off x="5434013" y="38036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60" name="Line 24"/>
          <p:cNvSpPr>
            <a:spLocks noChangeShapeType="1"/>
          </p:cNvSpPr>
          <p:nvPr/>
        </p:nvSpPr>
        <p:spPr bwMode="auto">
          <a:xfrm>
            <a:off x="5434013" y="38592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>
            <a:off x="5434013" y="38957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62" name="Line 26"/>
          <p:cNvSpPr>
            <a:spLocks noChangeShapeType="1"/>
          </p:cNvSpPr>
          <p:nvPr/>
        </p:nvSpPr>
        <p:spPr bwMode="auto">
          <a:xfrm>
            <a:off x="5434013" y="39512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63" name="Line 27"/>
          <p:cNvSpPr>
            <a:spLocks noChangeShapeType="1"/>
          </p:cNvSpPr>
          <p:nvPr/>
        </p:nvSpPr>
        <p:spPr bwMode="auto">
          <a:xfrm>
            <a:off x="5434013" y="3989388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64" name="Line 28"/>
          <p:cNvSpPr>
            <a:spLocks noChangeShapeType="1"/>
          </p:cNvSpPr>
          <p:nvPr/>
        </p:nvSpPr>
        <p:spPr bwMode="auto">
          <a:xfrm>
            <a:off x="5434013" y="40259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65" name="Line 29"/>
          <p:cNvSpPr>
            <a:spLocks noChangeShapeType="1"/>
          </p:cNvSpPr>
          <p:nvPr/>
        </p:nvSpPr>
        <p:spPr bwMode="auto">
          <a:xfrm>
            <a:off x="5434013" y="408146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66" name="Line 30"/>
          <p:cNvSpPr>
            <a:spLocks noChangeShapeType="1"/>
          </p:cNvSpPr>
          <p:nvPr/>
        </p:nvSpPr>
        <p:spPr bwMode="auto">
          <a:xfrm>
            <a:off x="5434013" y="41195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67" name="Line 31"/>
          <p:cNvSpPr>
            <a:spLocks noChangeShapeType="1"/>
          </p:cNvSpPr>
          <p:nvPr/>
        </p:nvSpPr>
        <p:spPr bwMode="auto">
          <a:xfrm>
            <a:off x="5434013" y="41560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68" name="Line 32"/>
          <p:cNvSpPr>
            <a:spLocks noChangeShapeType="1"/>
          </p:cNvSpPr>
          <p:nvPr/>
        </p:nvSpPr>
        <p:spPr bwMode="auto">
          <a:xfrm>
            <a:off x="5434013" y="42116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69" name="Line 33"/>
          <p:cNvSpPr>
            <a:spLocks noChangeShapeType="1"/>
          </p:cNvSpPr>
          <p:nvPr/>
        </p:nvSpPr>
        <p:spPr bwMode="auto">
          <a:xfrm>
            <a:off x="5434013" y="42481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70" name="Line 34"/>
          <p:cNvSpPr>
            <a:spLocks noChangeShapeType="1"/>
          </p:cNvSpPr>
          <p:nvPr/>
        </p:nvSpPr>
        <p:spPr bwMode="auto">
          <a:xfrm>
            <a:off x="5434013" y="42862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71" name="Line 35"/>
          <p:cNvSpPr>
            <a:spLocks noChangeShapeType="1"/>
          </p:cNvSpPr>
          <p:nvPr/>
        </p:nvSpPr>
        <p:spPr bwMode="auto">
          <a:xfrm>
            <a:off x="5434013" y="43418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72" name="Line 36"/>
          <p:cNvSpPr>
            <a:spLocks noChangeShapeType="1"/>
          </p:cNvSpPr>
          <p:nvPr/>
        </p:nvSpPr>
        <p:spPr bwMode="auto">
          <a:xfrm>
            <a:off x="5434013" y="43783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73" name="Line 37"/>
          <p:cNvSpPr>
            <a:spLocks noChangeShapeType="1"/>
          </p:cNvSpPr>
          <p:nvPr/>
        </p:nvSpPr>
        <p:spPr bwMode="auto">
          <a:xfrm>
            <a:off x="5434013" y="44338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74" name="Line 38"/>
          <p:cNvSpPr>
            <a:spLocks noChangeShapeType="1"/>
          </p:cNvSpPr>
          <p:nvPr/>
        </p:nvSpPr>
        <p:spPr bwMode="auto">
          <a:xfrm>
            <a:off x="5434013" y="4471988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75" name="Line 39"/>
          <p:cNvSpPr>
            <a:spLocks noChangeShapeType="1"/>
          </p:cNvSpPr>
          <p:nvPr/>
        </p:nvSpPr>
        <p:spPr bwMode="auto">
          <a:xfrm>
            <a:off x="5434013" y="45085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76" name="Line 40"/>
          <p:cNvSpPr>
            <a:spLocks noChangeShapeType="1"/>
          </p:cNvSpPr>
          <p:nvPr/>
        </p:nvSpPr>
        <p:spPr bwMode="auto">
          <a:xfrm>
            <a:off x="5434013" y="456406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77" name="Line 41"/>
          <p:cNvSpPr>
            <a:spLocks noChangeShapeType="1"/>
          </p:cNvSpPr>
          <p:nvPr/>
        </p:nvSpPr>
        <p:spPr bwMode="auto">
          <a:xfrm>
            <a:off x="5434013" y="46021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78" name="Line 42"/>
          <p:cNvSpPr>
            <a:spLocks noChangeShapeType="1"/>
          </p:cNvSpPr>
          <p:nvPr/>
        </p:nvSpPr>
        <p:spPr bwMode="auto">
          <a:xfrm>
            <a:off x="5434013" y="46386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79" name="Line 43"/>
          <p:cNvSpPr>
            <a:spLocks noChangeShapeType="1"/>
          </p:cNvSpPr>
          <p:nvPr/>
        </p:nvSpPr>
        <p:spPr bwMode="auto">
          <a:xfrm>
            <a:off x="5434013" y="46942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80" name="Line 44"/>
          <p:cNvSpPr>
            <a:spLocks noChangeShapeType="1"/>
          </p:cNvSpPr>
          <p:nvPr/>
        </p:nvSpPr>
        <p:spPr bwMode="auto">
          <a:xfrm>
            <a:off x="5434013" y="47307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81" name="Line 45"/>
          <p:cNvSpPr>
            <a:spLocks noChangeShapeType="1"/>
          </p:cNvSpPr>
          <p:nvPr/>
        </p:nvSpPr>
        <p:spPr bwMode="auto">
          <a:xfrm>
            <a:off x="5434013" y="47688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82" name="Line 46"/>
          <p:cNvSpPr>
            <a:spLocks noChangeShapeType="1"/>
          </p:cNvSpPr>
          <p:nvPr/>
        </p:nvSpPr>
        <p:spPr bwMode="auto">
          <a:xfrm>
            <a:off x="5434013" y="48244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83" name="Line 47"/>
          <p:cNvSpPr>
            <a:spLocks noChangeShapeType="1"/>
          </p:cNvSpPr>
          <p:nvPr/>
        </p:nvSpPr>
        <p:spPr bwMode="auto">
          <a:xfrm>
            <a:off x="5434013" y="48609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84" name="Line 48"/>
          <p:cNvSpPr>
            <a:spLocks noChangeShapeType="1"/>
          </p:cNvSpPr>
          <p:nvPr/>
        </p:nvSpPr>
        <p:spPr bwMode="auto">
          <a:xfrm>
            <a:off x="5434013" y="49164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85" name="Line 49"/>
          <p:cNvSpPr>
            <a:spLocks noChangeShapeType="1"/>
          </p:cNvSpPr>
          <p:nvPr/>
        </p:nvSpPr>
        <p:spPr bwMode="auto">
          <a:xfrm>
            <a:off x="5434013" y="49545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86" name="Line 50"/>
          <p:cNvSpPr>
            <a:spLocks noChangeShapeType="1"/>
          </p:cNvSpPr>
          <p:nvPr/>
        </p:nvSpPr>
        <p:spPr bwMode="auto">
          <a:xfrm>
            <a:off x="5434013" y="49911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87" name="Line 51"/>
          <p:cNvSpPr>
            <a:spLocks noChangeShapeType="1"/>
          </p:cNvSpPr>
          <p:nvPr/>
        </p:nvSpPr>
        <p:spPr bwMode="auto">
          <a:xfrm>
            <a:off x="6288088" y="29495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88" name="Line 52"/>
          <p:cNvSpPr>
            <a:spLocks noChangeShapeType="1"/>
          </p:cNvSpPr>
          <p:nvPr/>
        </p:nvSpPr>
        <p:spPr bwMode="auto">
          <a:xfrm>
            <a:off x="6288088" y="30051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89" name="Line 53"/>
          <p:cNvSpPr>
            <a:spLocks noChangeShapeType="1"/>
          </p:cNvSpPr>
          <p:nvPr/>
        </p:nvSpPr>
        <p:spPr bwMode="auto">
          <a:xfrm>
            <a:off x="6288088" y="30607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90" name="Line 54"/>
          <p:cNvSpPr>
            <a:spLocks noChangeShapeType="1"/>
          </p:cNvSpPr>
          <p:nvPr/>
        </p:nvSpPr>
        <p:spPr bwMode="auto">
          <a:xfrm>
            <a:off x="6288088" y="31162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91" name="Line 55"/>
          <p:cNvSpPr>
            <a:spLocks noChangeShapeType="1"/>
          </p:cNvSpPr>
          <p:nvPr/>
        </p:nvSpPr>
        <p:spPr bwMode="auto">
          <a:xfrm>
            <a:off x="6288088" y="31718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92" name="Line 56"/>
          <p:cNvSpPr>
            <a:spLocks noChangeShapeType="1"/>
          </p:cNvSpPr>
          <p:nvPr/>
        </p:nvSpPr>
        <p:spPr bwMode="auto">
          <a:xfrm>
            <a:off x="6288088" y="32273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93" name="Line 57"/>
          <p:cNvSpPr>
            <a:spLocks noChangeShapeType="1"/>
          </p:cNvSpPr>
          <p:nvPr/>
        </p:nvSpPr>
        <p:spPr bwMode="auto">
          <a:xfrm>
            <a:off x="6288088" y="32829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94" name="Line 58"/>
          <p:cNvSpPr>
            <a:spLocks noChangeShapeType="1"/>
          </p:cNvSpPr>
          <p:nvPr/>
        </p:nvSpPr>
        <p:spPr bwMode="auto">
          <a:xfrm>
            <a:off x="6288088" y="33401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95" name="Line 59"/>
          <p:cNvSpPr>
            <a:spLocks noChangeShapeType="1"/>
          </p:cNvSpPr>
          <p:nvPr/>
        </p:nvSpPr>
        <p:spPr bwMode="auto">
          <a:xfrm>
            <a:off x="6288088" y="33956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96" name="Line 60"/>
          <p:cNvSpPr>
            <a:spLocks noChangeShapeType="1"/>
          </p:cNvSpPr>
          <p:nvPr/>
        </p:nvSpPr>
        <p:spPr bwMode="auto">
          <a:xfrm>
            <a:off x="6288088" y="34512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97" name="Line 61"/>
          <p:cNvSpPr>
            <a:spLocks noChangeShapeType="1"/>
          </p:cNvSpPr>
          <p:nvPr/>
        </p:nvSpPr>
        <p:spPr bwMode="auto">
          <a:xfrm>
            <a:off x="6288088" y="35067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98" name="Line 62"/>
          <p:cNvSpPr>
            <a:spLocks noChangeShapeType="1"/>
          </p:cNvSpPr>
          <p:nvPr/>
        </p:nvSpPr>
        <p:spPr bwMode="auto">
          <a:xfrm>
            <a:off x="6288088" y="35623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99" name="Line 63"/>
          <p:cNvSpPr>
            <a:spLocks noChangeShapeType="1"/>
          </p:cNvSpPr>
          <p:nvPr/>
        </p:nvSpPr>
        <p:spPr bwMode="auto">
          <a:xfrm>
            <a:off x="6288088" y="36179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00" name="Line 64"/>
          <p:cNvSpPr>
            <a:spLocks noChangeShapeType="1"/>
          </p:cNvSpPr>
          <p:nvPr/>
        </p:nvSpPr>
        <p:spPr bwMode="auto">
          <a:xfrm>
            <a:off x="6288088" y="36734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01" name="Line 65"/>
          <p:cNvSpPr>
            <a:spLocks noChangeShapeType="1"/>
          </p:cNvSpPr>
          <p:nvPr/>
        </p:nvSpPr>
        <p:spPr bwMode="auto">
          <a:xfrm>
            <a:off x="6288088" y="37290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02" name="Line 66"/>
          <p:cNvSpPr>
            <a:spLocks noChangeShapeType="1"/>
          </p:cNvSpPr>
          <p:nvPr/>
        </p:nvSpPr>
        <p:spPr bwMode="auto">
          <a:xfrm>
            <a:off x="6288088" y="37846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03" name="Line 67"/>
          <p:cNvSpPr>
            <a:spLocks noChangeShapeType="1"/>
          </p:cNvSpPr>
          <p:nvPr/>
        </p:nvSpPr>
        <p:spPr bwMode="auto">
          <a:xfrm>
            <a:off x="6288088" y="38401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04" name="Line 68"/>
          <p:cNvSpPr>
            <a:spLocks noChangeShapeType="1"/>
          </p:cNvSpPr>
          <p:nvPr/>
        </p:nvSpPr>
        <p:spPr bwMode="auto">
          <a:xfrm>
            <a:off x="6288088" y="38957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05" name="Line 69"/>
          <p:cNvSpPr>
            <a:spLocks noChangeShapeType="1"/>
          </p:cNvSpPr>
          <p:nvPr/>
        </p:nvSpPr>
        <p:spPr bwMode="auto">
          <a:xfrm>
            <a:off x="6288088" y="39703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06" name="Line 70"/>
          <p:cNvSpPr>
            <a:spLocks noChangeShapeType="1"/>
          </p:cNvSpPr>
          <p:nvPr/>
        </p:nvSpPr>
        <p:spPr bwMode="auto">
          <a:xfrm>
            <a:off x="6288088" y="40259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07" name="Line 71"/>
          <p:cNvSpPr>
            <a:spLocks noChangeShapeType="1"/>
          </p:cNvSpPr>
          <p:nvPr/>
        </p:nvSpPr>
        <p:spPr bwMode="auto">
          <a:xfrm>
            <a:off x="6288088" y="40814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08" name="Line 72"/>
          <p:cNvSpPr>
            <a:spLocks noChangeShapeType="1"/>
          </p:cNvSpPr>
          <p:nvPr/>
        </p:nvSpPr>
        <p:spPr bwMode="auto">
          <a:xfrm>
            <a:off x="6288088" y="41370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09" name="Line 73"/>
          <p:cNvSpPr>
            <a:spLocks noChangeShapeType="1"/>
          </p:cNvSpPr>
          <p:nvPr/>
        </p:nvSpPr>
        <p:spPr bwMode="auto">
          <a:xfrm>
            <a:off x="6288088" y="41925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10" name="Line 74"/>
          <p:cNvSpPr>
            <a:spLocks noChangeShapeType="1"/>
          </p:cNvSpPr>
          <p:nvPr/>
        </p:nvSpPr>
        <p:spPr bwMode="auto">
          <a:xfrm>
            <a:off x="6288088" y="42481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11" name="Line 75"/>
          <p:cNvSpPr>
            <a:spLocks noChangeShapeType="1"/>
          </p:cNvSpPr>
          <p:nvPr/>
        </p:nvSpPr>
        <p:spPr bwMode="auto">
          <a:xfrm>
            <a:off x="6288088" y="43053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12" name="Line 76"/>
          <p:cNvSpPr>
            <a:spLocks noChangeShapeType="1"/>
          </p:cNvSpPr>
          <p:nvPr/>
        </p:nvSpPr>
        <p:spPr bwMode="auto">
          <a:xfrm>
            <a:off x="6288088" y="43608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13" name="Line 77"/>
          <p:cNvSpPr>
            <a:spLocks noChangeShapeType="1"/>
          </p:cNvSpPr>
          <p:nvPr/>
        </p:nvSpPr>
        <p:spPr bwMode="auto">
          <a:xfrm>
            <a:off x="6288088" y="44164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14" name="Line 78"/>
          <p:cNvSpPr>
            <a:spLocks noChangeShapeType="1"/>
          </p:cNvSpPr>
          <p:nvPr/>
        </p:nvSpPr>
        <p:spPr bwMode="auto">
          <a:xfrm>
            <a:off x="6288088" y="44719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15" name="Line 79"/>
          <p:cNvSpPr>
            <a:spLocks noChangeShapeType="1"/>
          </p:cNvSpPr>
          <p:nvPr/>
        </p:nvSpPr>
        <p:spPr bwMode="auto">
          <a:xfrm>
            <a:off x="6288088" y="45275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16" name="Line 80"/>
          <p:cNvSpPr>
            <a:spLocks noChangeShapeType="1"/>
          </p:cNvSpPr>
          <p:nvPr/>
        </p:nvSpPr>
        <p:spPr bwMode="auto">
          <a:xfrm>
            <a:off x="6288088" y="45831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17" name="Line 81"/>
          <p:cNvSpPr>
            <a:spLocks noChangeShapeType="1"/>
          </p:cNvSpPr>
          <p:nvPr/>
        </p:nvSpPr>
        <p:spPr bwMode="auto">
          <a:xfrm>
            <a:off x="6288088" y="46386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18" name="Line 82"/>
          <p:cNvSpPr>
            <a:spLocks noChangeShapeType="1"/>
          </p:cNvSpPr>
          <p:nvPr/>
        </p:nvSpPr>
        <p:spPr bwMode="auto">
          <a:xfrm>
            <a:off x="6288088" y="46942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19" name="Line 83"/>
          <p:cNvSpPr>
            <a:spLocks noChangeShapeType="1"/>
          </p:cNvSpPr>
          <p:nvPr/>
        </p:nvSpPr>
        <p:spPr bwMode="auto">
          <a:xfrm>
            <a:off x="6288088" y="47498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20" name="Line 84"/>
          <p:cNvSpPr>
            <a:spLocks noChangeShapeType="1"/>
          </p:cNvSpPr>
          <p:nvPr/>
        </p:nvSpPr>
        <p:spPr bwMode="auto">
          <a:xfrm>
            <a:off x="6288088" y="48053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21" name="Line 85"/>
          <p:cNvSpPr>
            <a:spLocks noChangeShapeType="1"/>
          </p:cNvSpPr>
          <p:nvPr/>
        </p:nvSpPr>
        <p:spPr bwMode="auto">
          <a:xfrm>
            <a:off x="6288088" y="48609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22" name="Line 86"/>
          <p:cNvSpPr>
            <a:spLocks noChangeShapeType="1"/>
          </p:cNvSpPr>
          <p:nvPr/>
        </p:nvSpPr>
        <p:spPr bwMode="auto">
          <a:xfrm>
            <a:off x="6288088" y="49164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23" name="Line 87"/>
          <p:cNvSpPr>
            <a:spLocks noChangeShapeType="1"/>
          </p:cNvSpPr>
          <p:nvPr/>
        </p:nvSpPr>
        <p:spPr bwMode="auto">
          <a:xfrm>
            <a:off x="6288088" y="49911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24" name="Line 88"/>
          <p:cNvSpPr>
            <a:spLocks noChangeShapeType="1"/>
          </p:cNvSpPr>
          <p:nvPr/>
        </p:nvSpPr>
        <p:spPr bwMode="auto">
          <a:xfrm>
            <a:off x="7161213" y="2652713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25" name="Line 89"/>
          <p:cNvSpPr>
            <a:spLocks noChangeShapeType="1"/>
          </p:cNvSpPr>
          <p:nvPr/>
        </p:nvSpPr>
        <p:spPr bwMode="auto">
          <a:xfrm>
            <a:off x="7161213" y="27273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26" name="Line 90"/>
          <p:cNvSpPr>
            <a:spLocks noChangeShapeType="1"/>
          </p:cNvSpPr>
          <p:nvPr/>
        </p:nvSpPr>
        <p:spPr bwMode="auto">
          <a:xfrm>
            <a:off x="7161213" y="27828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27" name="Line 91"/>
          <p:cNvSpPr>
            <a:spLocks noChangeShapeType="1"/>
          </p:cNvSpPr>
          <p:nvPr/>
        </p:nvSpPr>
        <p:spPr bwMode="auto">
          <a:xfrm>
            <a:off x="7161213" y="28575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28" name="Line 92"/>
          <p:cNvSpPr>
            <a:spLocks noChangeShapeType="1"/>
          </p:cNvSpPr>
          <p:nvPr/>
        </p:nvSpPr>
        <p:spPr bwMode="auto">
          <a:xfrm>
            <a:off x="7161213" y="29130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29" name="Line 93"/>
          <p:cNvSpPr>
            <a:spLocks noChangeShapeType="1"/>
          </p:cNvSpPr>
          <p:nvPr/>
        </p:nvSpPr>
        <p:spPr bwMode="auto">
          <a:xfrm>
            <a:off x="7161213" y="29860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30" name="Line 94"/>
          <p:cNvSpPr>
            <a:spLocks noChangeShapeType="1"/>
          </p:cNvSpPr>
          <p:nvPr/>
        </p:nvSpPr>
        <p:spPr bwMode="auto">
          <a:xfrm>
            <a:off x="7161213" y="30416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31" name="Line 95"/>
          <p:cNvSpPr>
            <a:spLocks noChangeShapeType="1"/>
          </p:cNvSpPr>
          <p:nvPr/>
        </p:nvSpPr>
        <p:spPr bwMode="auto">
          <a:xfrm>
            <a:off x="7161213" y="31162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32" name="Line 96"/>
          <p:cNvSpPr>
            <a:spLocks noChangeShapeType="1"/>
          </p:cNvSpPr>
          <p:nvPr/>
        </p:nvSpPr>
        <p:spPr bwMode="auto">
          <a:xfrm>
            <a:off x="7161213" y="31718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33" name="Line 97"/>
          <p:cNvSpPr>
            <a:spLocks noChangeShapeType="1"/>
          </p:cNvSpPr>
          <p:nvPr/>
        </p:nvSpPr>
        <p:spPr bwMode="auto">
          <a:xfrm>
            <a:off x="7161213" y="3227388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34" name="Line 98"/>
          <p:cNvSpPr>
            <a:spLocks noChangeShapeType="1"/>
          </p:cNvSpPr>
          <p:nvPr/>
        </p:nvSpPr>
        <p:spPr bwMode="auto">
          <a:xfrm>
            <a:off x="7161213" y="33020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35" name="Line 99"/>
          <p:cNvSpPr>
            <a:spLocks noChangeShapeType="1"/>
          </p:cNvSpPr>
          <p:nvPr/>
        </p:nvSpPr>
        <p:spPr bwMode="auto">
          <a:xfrm>
            <a:off x="7161213" y="3357563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36" name="Line 100"/>
          <p:cNvSpPr>
            <a:spLocks noChangeShapeType="1"/>
          </p:cNvSpPr>
          <p:nvPr/>
        </p:nvSpPr>
        <p:spPr bwMode="auto">
          <a:xfrm>
            <a:off x="7161213" y="34321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37" name="Line 101"/>
          <p:cNvSpPr>
            <a:spLocks noChangeShapeType="1"/>
          </p:cNvSpPr>
          <p:nvPr/>
        </p:nvSpPr>
        <p:spPr bwMode="auto">
          <a:xfrm>
            <a:off x="7161213" y="34877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38" name="Line 102"/>
          <p:cNvSpPr>
            <a:spLocks noChangeShapeType="1"/>
          </p:cNvSpPr>
          <p:nvPr/>
        </p:nvSpPr>
        <p:spPr bwMode="auto">
          <a:xfrm>
            <a:off x="7161213" y="35623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39" name="Line 103"/>
          <p:cNvSpPr>
            <a:spLocks noChangeShapeType="1"/>
          </p:cNvSpPr>
          <p:nvPr/>
        </p:nvSpPr>
        <p:spPr bwMode="auto">
          <a:xfrm>
            <a:off x="7161213" y="36179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40" name="Line 104"/>
          <p:cNvSpPr>
            <a:spLocks noChangeShapeType="1"/>
          </p:cNvSpPr>
          <p:nvPr/>
        </p:nvSpPr>
        <p:spPr bwMode="auto">
          <a:xfrm>
            <a:off x="7161213" y="36925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41" name="Line 105"/>
          <p:cNvSpPr>
            <a:spLocks noChangeShapeType="1"/>
          </p:cNvSpPr>
          <p:nvPr/>
        </p:nvSpPr>
        <p:spPr bwMode="auto">
          <a:xfrm>
            <a:off x="7161213" y="37480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42" name="Line 106"/>
          <p:cNvSpPr>
            <a:spLocks noChangeShapeType="1"/>
          </p:cNvSpPr>
          <p:nvPr/>
        </p:nvSpPr>
        <p:spPr bwMode="auto">
          <a:xfrm>
            <a:off x="7161213" y="38227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43" name="Line 107"/>
          <p:cNvSpPr>
            <a:spLocks noChangeShapeType="1"/>
          </p:cNvSpPr>
          <p:nvPr/>
        </p:nvSpPr>
        <p:spPr bwMode="auto">
          <a:xfrm>
            <a:off x="7161213" y="38782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44" name="Line 108"/>
          <p:cNvSpPr>
            <a:spLocks noChangeShapeType="1"/>
          </p:cNvSpPr>
          <p:nvPr/>
        </p:nvSpPr>
        <p:spPr bwMode="auto">
          <a:xfrm>
            <a:off x="7161213" y="3933825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45" name="Line 109"/>
          <p:cNvSpPr>
            <a:spLocks noChangeShapeType="1"/>
          </p:cNvSpPr>
          <p:nvPr/>
        </p:nvSpPr>
        <p:spPr bwMode="auto">
          <a:xfrm>
            <a:off x="7161213" y="40068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46" name="Line 110"/>
          <p:cNvSpPr>
            <a:spLocks noChangeShapeType="1"/>
          </p:cNvSpPr>
          <p:nvPr/>
        </p:nvSpPr>
        <p:spPr bwMode="auto">
          <a:xfrm>
            <a:off x="7161213" y="4064000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47" name="Line 111"/>
          <p:cNvSpPr>
            <a:spLocks noChangeShapeType="1"/>
          </p:cNvSpPr>
          <p:nvPr/>
        </p:nvSpPr>
        <p:spPr bwMode="auto">
          <a:xfrm>
            <a:off x="7161213" y="41370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48" name="Line 112"/>
          <p:cNvSpPr>
            <a:spLocks noChangeShapeType="1"/>
          </p:cNvSpPr>
          <p:nvPr/>
        </p:nvSpPr>
        <p:spPr bwMode="auto">
          <a:xfrm>
            <a:off x="7161213" y="41925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49" name="Line 113"/>
          <p:cNvSpPr>
            <a:spLocks noChangeShapeType="1"/>
          </p:cNvSpPr>
          <p:nvPr/>
        </p:nvSpPr>
        <p:spPr bwMode="auto">
          <a:xfrm>
            <a:off x="7161213" y="42672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50" name="Line 114"/>
          <p:cNvSpPr>
            <a:spLocks noChangeShapeType="1"/>
          </p:cNvSpPr>
          <p:nvPr/>
        </p:nvSpPr>
        <p:spPr bwMode="auto">
          <a:xfrm>
            <a:off x="7161213" y="43227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51" name="Line 115"/>
          <p:cNvSpPr>
            <a:spLocks noChangeShapeType="1"/>
          </p:cNvSpPr>
          <p:nvPr/>
        </p:nvSpPr>
        <p:spPr bwMode="auto">
          <a:xfrm>
            <a:off x="7161213" y="43973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52" name="Line 116"/>
          <p:cNvSpPr>
            <a:spLocks noChangeShapeType="1"/>
          </p:cNvSpPr>
          <p:nvPr/>
        </p:nvSpPr>
        <p:spPr bwMode="auto">
          <a:xfrm>
            <a:off x="7161213" y="44529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53" name="Line 117"/>
          <p:cNvSpPr>
            <a:spLocks noChangeShapeType="1"/>
          </p:cNvSpPr>
          <p:nvPr/>
        </p:nvSpPr>
        <p:spPr bwMode="auto">
          <a:xfrm>
            <a:off x="7161213" y="45275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54" name="Line 118"/>
          <p:cNvSpPr>
            <a:spLocks noChangeShapeType="1"/>
          </p:cNvSpPr>
          <p:nvPr/>
        </p:nvSpPr>
        <p:spPr bwMode="auto">
          <a:xfrm>
            <a:off x="7161213" y="45831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55" name="Line 119"/>
          <p:cNvSpPr>
            <a:spLocks noChangeShapeType="1"/>
          </p:cNvSpPr>
          <p:nvPr/>
        </p:nvSpPr>
        <p:spPr bwMode="auto">
          <a:xfrm>
            <a:off x="7161213" y="4638675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56" name="Line 120"/>
          <p:cNvSpPr>
            <a:spLocks noChangeShapeType="1"/>
          </p:cNvSpPr>
          <p:nvPr/>
        </p:nvSpPr>
        <p:spPr bwMode="auto">
          <a:xfrm>
            <a:off x="7161213" y="47132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57" name="Line 121"/>
          <p:cNvSpPr>
            <a:spLocks noChangeShapeType="1"/>
          </p:cNvSpPr>
          <p:nvPr/>
        </p:nvSpPr>
        <p:spPr bwMode="auto">
          <a:xfrm>
            <a:off x="7161213" y="4768850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58" name="Line 122"/>
          <p:cNvSpPr>
            <a:spLocks noChangeShapeType="1"/>
          </p:cNvSpPr>
          <p:nvPr/>
        </p:nvSpPr>
        <p:spPr bwMode="auto">
          <a:xfrm>
            <a:off x="7161213" y="48434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59" name="Line 123"/>
          <p:cNvSpPr>
            <a:spLocks noChangeShapeType="1"/>
          </p:cNvSpPr>
          <p:nvPr/>
        </p:nvSpPr>
        <p:spPr bwMode="auto">
          <a:xfrm>
            <a:off x="7161213" y="48990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60" name="Line 124"/>
          <p:cNvSpPr>
            <a:spLocks noChangeShapeType="1"/>
          </p:cNvSpPr>
          <p:nvPr/>
        </p:nvSpPr>
        <p:spPr bwMode="auto">
          <a:xfrm>
            <a:off x="7161213" y="49736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61" name="Line 125"/>
          <p:cNvSpPr>
            <a:spLocks noChangeShapeType="1"/>
          </p:cNvSpPr>
          <p:nvPr/>
        </p:nvSpPr>
        <p:spPr bwMode="auto">
          <a:xfrm>
            <a:off x="2873375" y="521493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62" name="Line 126"/>
          <p:cNvSpPr>
            <a:spLocks noChangeShapeType="1"/>
          </p:cNvSpPr>
          <p:nvPr/>
        </p:nvSpPr>
        <p:spPr bwMode="auto">
          <a:xfrm>
            <a:off x="2873375" y="52324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63" name="Line 127"/>
          <p:cNvSpPr>
            <a:spLocks noChangeShapeType="1"/>
          </p:cNvSpPr>
          <p:nvPr/>
        </p:nvSpPr>
        <p:spPr bwMode="auto">
          <a:xfrm>
            <a:off x="2873375" y="527050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64" name="Line 128"/>
          <p:cNvSpPr>
            <a:spLocks noChangeShapeType="1"/>
          </p:cNvSpPr>
          <p:nvPr/>
        </p:nvSpPr>
        <p:spPr bwMode="auto">
          <a:xfrm>
            <a:off x="2873375" y="53070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65" name="Line 129"/>
          <p:cNvSpPr>
            <a:spLocks noChangeShapeType="1"/>
          </p:cNvSpPr>
          <p:nvPr/>
        </p:nvSpPr>
        <p:spPr bwMode="auto">
          <a:xfrm>
            <a:off x="2873375" y="5326063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66" name="Line 130"/>
          <p:cNvSpPr>
            <a:spLocks noChangeShapeType="1"/>
          </p:cNvSpPr>
          <p:nvPr/>
        </p:nvSpPr>
        <p:spPr bwMode="auto">
          <a:xfrm>
            <a:off x="2873375" y="53625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67" name="Line 131"/>
          <p:cNvSpPr>
            <a:spLocks noChangeShapeType="1"/>
          </p:cNvSpPr>
          <p:nvPr/>
        </p:nvSpPr>
        <p:spPr bwMode="auto">
          <a:xfrm>
            <a:off x="2873375" y="53990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68" name="Line 132"/>
          <p:cNvSpPr>
            <a:spLocks noChangeShapeType="1"/>
          </p:cNvSpPr>
          <p:nvPr/>
        </p:nvSpPr>
        <p:spPr bwMode="auto">
          <a:xfrm>
            <a:off x="3727450" y="49164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69" name="Line 133"/>
          <p:cNvSpPr>
            <a:spLocks noChangeShapeType="1"/>
          </p:cNvSpPr>
          <p:nvPr/>
        </p:nvSpPr>
        <p:spPr bwMode="auto">
          <a:xfrm>
            <a:off x="3727450" y="49355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70" name="Line 134"/>
          <p:cNvSpPr>
            <a:spLocks noChangeShapeType="1"/>
          </p:cNvSpPr>
          <p:nvPr/>
        </p:nvSpPr>
        <p:spPr bwMode="auto">
          <a:xfrm>
            <a:off x="3727450" y="497363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71" name="Line 135"/>
          <p:cNvSpPr>
            <a:spLocks noChangeShapeType="1"/>
          </p:cNvSpPr>
          <p:nvPr/>
        </p:nvSpPr>
        <p:spPr bwMode="auto">
          <a:xfrm>
            <a:off x="3727450" y="49911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72" name="Line 136"/>
          <p:cNvSpPr>
            <a:spLocks noChangeShapeType="1"/>
          </p:cNvSpPr>
          <p:nvPr/>
        </p:nvSpPr>
        <p:spPr bwMode="auto">
          <a:xfrm>
            <a:off x="3727450" y="50101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73" name="Line 137"/>
          <p:cNvSpPr>
            <a:spLocks noChangeShapeType="1"/>
          </p:cNvSpPr>
          <p:nvPr/>
        </p:nvSpPr>
        <p:spPr bwMode="auto">
          <a:xfrm>
            <a:off x="4581525" y="42116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74" name="Line 138"/>
          <p:cNvSpPr>
            <a:spLocks noChangeShapeType="1"/>
          </p:cNvSpPr>
          <p:nvPr/>
        </p:nvSpPr>
        <p:spPr bwMode="auto">
          <a:xfrm>
            <a:off x="4581525" y="423068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75" name="Line 139"/>
          <p:cNvSpPr>
            <a:spLocks noChangeShapeType="1"/>
          </p:cNvSpPr>
          <p:nvPr/>
        </p:nvSpPr>
        <p:spPr bwMode="auto">
          <a:xfrm>
            <a:off x="4581525" y="42481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76" name="Line 140"/>
          <p:cNvSpPr>
            <a:spLocks noChangeShapeType="1"/>
          </p:cNvSpPr>
          <p:nvPr/>
        </p:nvSpPr>
        <p:spPr bwMode="auto">
          <a:xfrm>
            <a:off x="4581525" y="430530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77" name="Line 141"/>
          <p:cNvSpPr>
            <a:spLocks noChangeShapeType="1"/>
          </p:cNvSpPr>
          <p:nvPr/>
        </p:nvSpPr>
        <p:spPr bwMode="auto">
          <a:xfrm>
            <a:off x="4581525" y="43227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78" name="Line 142"/>
          <p:cNvSpPr>
            <a:spLocks noChangeShapeType="1"/>
          </p:cNvSpPr>
          <p:nvPr/>
        </p:nvSpPr>
        <p:spPr bwMode="auto">
          <a:xfrm>
            <a:off x="4581525" y="43418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79" name="Line 143"/>
          <p:cNvSpPr>
            <a:spLocks noChangeShapeType="1"/>
          </p:cNvSpPr>
          <p:nvPr/>
        </p:nvSpPr>
        <p:spPr bwMode="auto">
          <a:xfrm>
            <a:off x="4581525" y="43973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80" name="Line 144"/>
          <p:cNvSpPr>
            <a:spLocks noChangeShapeType="1"/>
          </p:cNvSpPr>
          <p:nvPr/>
        </p:nvSpPr>
        <p:spPr bwMode="auto">
          <a:xfrm>
            <a:off x="4581525" y="4416425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81" name="Line 145"/>
          <p:cNvSpPr>
            <a:spLocks noChangeShapeType="1"/>
          </p:cNvSpPr>
          <p:nvPr/>
        </p:nvSpPr>
        <p:spPr bwMode="auto">
          <a:xfrm>
            <a:off x="4581525" y="44338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82" name="Line 146"/>
          <p:cNvSpPr>
            <a:spLocks noChangeShapeType="1"/>
          </p:cNvSpPr>
          <p:nvPr/>
        </p:nvSpPr>
        <p:spPr bwMode="auto">
          <a:xfrm>
            <a:off x="4581525" y="44894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83" name="Line 147"/>
          <p:cNvSpPr>
            <a:spLocks noChangeShapeType="1"/>
          </p:cNvSpPr>
          <p:nvPr/>
        </p:nvSpPr>
        <p:spPr bwMode="auto">
          <a:xfrm>
            <a:off x="4581525" y="45085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84" name="Line 148"/>
          <p:cNvSpPr>
            <a:spLocks noChangeShapeType="1"/>
          </p:cNvSpPr>
          <p:nvPr/>
        </p:nvSpPr>
        <p:spPr bwMode="auto">
          <a:xfrm>
            <a:off x="4581525" y="45275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85" name="Line 149"/>
          <p:cNvSpPr>
            <a:spLocks noChangeShapeType="1"/>
          </p:cNvSpPr>
          <p:nvPr/>
        </p:nvSpPr>
        <p:spPr bwMode="auto">
          <a:xfrm>
            <a:off x="4581525" y="45831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86" name="Line 150"/>
          <p:cNvSpPr>
            <a:spLocks noChangeShapeType="1"/>
          </p:cNvSpPr>
          <p:nvPr/>
        </p:nvSpPr>
        <p:spPr bwMode="auto">
          <a:xfrm>
            <a:off x="4581525" y="4602163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87" name="Line 151"/>
          <p:cNvSpPr>
            <a:spLocks noChangeShapeType="1"/>
          </p:cNvSpPr>
          <p:nvPr/>
        </p:nvSpPr>
        <p:spPr bwMode="auto">
          <a:xfrm>
            <a:off x="4581525" y="46196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88" name="Line 152"/>
          <p:cNvSpPr>
            <a:spLocks noChangeShapeType="1"/>
          </p:cNvSpPr>
          <p:nvPr/>
        </p:nvSpPr>
        <p:spPr bwMode="auto">
          <a:xfrm>
            <a:off x="4581525" y="46751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89" name="Line 153"/>
          <p:cNvSpPr>
            <a:spLocks noChangeShapeType="1"/>
          </p:cNvSpPr>
          <p:nvPr/>
        </p:nvSpPr>
        <p:spPr bwMode="auto">
          <a:xfrm>
            <a:off x="4581525" y="46942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90" name="Line 154"/>
          <p:cNvSpPr>
            <a:spLocks noChangeShapeType="1"/>
          </p:cNvSpPr>
          <p:nvPr/>
        </p:nvSpPr>
        <p:spPr bwMode="auto">
          <a:xfrm>
            <a:off x="4581525" y="471328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91" name="Line 155"/>
          <p:cNvSpPr>
            <a:spLocks noChangeShapeType="1"/>
          </p:cNvSpPr>
          <p:nvPr/>
        </p:nvSpPr>
        <p:spPr bwMode="auto">
          <a:xfrm>
            <a:off x="4581525" y="47688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92" name="Line 156"/>
          <p:cNvSpPr>
            <a:spLocks noChangeShapeType="1"/>
          </p:cNvSpPr>
          <p:nvPr/>
        </p:nvSpPr>
        <p:spPr bwMode="auto">
          <a:xfrm>
            <a:off x="4581525" y="478790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93" name="Line 157"/>
          <p:cNvSpPr>
            <a:spLocks noChangeShapeType="1"/>
          </p:cNvSpPr>
          <p:nvPr/>
        </p:nvSpPr>
        <p:spPr bwMode="auto">
          <a:xfrm>
            <a:off x="4581525" y="48053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94" name="Line 158"/>
          <p:cNvSpPr>
            <a:spLocks noChangeShapeType="1"/>
          </p:cNvSpPr>
          <p:nvPr/>
        </p:nvSpPr>
        <p:spPr bwMode="auto">
          <a:xfrm>
            <a:off x="4581525" y="48609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95" name="Line 159"/>
          <p:cNvSpPr>
            <a:spLocks noChangeShapeType="1"/>
          </p:cNvSpPr>
          <p:nvPr/>
        </p:nvSpPr>
        <p:spPr bwMode="auto">
          <a:xfrm>
            <a:off x="4581525" y="48799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96" name="Line 160"/>
          <p:cNvSpPr>
            <a:spLocks noChangeShapeType="1"/>
          </p:cNvSpPr>
          <p:nvPr/>
        </p:nvSpPr>
        <p:spPr bwMode="auto">
          <a:xfrm>
            <a:off x="4581525" y="4899025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97" name="Line 161"/>
          <p:cNvSpPr>
            <a:spLocks noChangeShapeType="1"/>
          </p:cNvSpPr>
          <p:nvPr/>
        </p:nvSpPr>
        <p:spPr bwMode="auto">
          <a:xfrm>
            <a:off x="4581525" y="49545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98" name="Line 162"/>
          <p:cNvSpPr>
            <a:spLocks noChangeShapeType="1"/>
          </p:cNvSpPr>
          <p:nvPr/>
        </p:nvSpPr>
        <p:spPr bwMode="auto">
          <a:xfrm>
            <a:off x="4581525" y="497363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99" name="Line 163"/>
          <p:cNvSpPr>
            <a:spLocks noChangeShapeType="1"/>
          </p:cNvSpPr>
          <p:nvPr/>
        </p:nvSpPr>
        <p:spPr bwMode="auto">
          <a:xfrm>
            <a:off x="4581525" y="49911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00" name="Line 164"/>
          <p:cNvSpPr>
            <a:spLocks noChangeShapeType="1"/>
          </p:cNvSpPr>
          <p:nvPr/>
        </p:nvSpPr>
        <p:spPr bwMode="auto">
          <a:xfrm>
            <a:off x="4581525" y="50466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01" name="Line 165"/>
          <p:cNvSpPr>
            <a:spLocks noChangeShapeType="1"/>
          </p:cNvSpPr>
          <p:nvPr/>
        </p:nvSpPr>
        <p:spPr bwMode="auto">
          <a:xfrm>
            <a:off x="2001838" y="5214938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02" name="Line 166"/>
          <p:cNvSpPr>
            <a:spLocks noChangeShapeType="1"/>
          </p:cNvSpPr>
          <p:nvPr/>
        </p:nvSpPr>
        <p:spPr bwMode="auto">
          <a:xfrm>
            <a:off x="2001838" y="528796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03" name="Line 167"/>
          <p:cNvSpPr>
            <a:spLocks noChangeShapeType="1"/>
          </p:cNvSpPr>
          <p:nvPr/>
        </p:nvSpPr>
        <p:spPr bwMode="auto">
          <a:xfrm>
            <a:off x="2001838" y="53070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04" name="Line 168"/>
          <p:cNvSpPr>
            <a:spLocks noChangeShapeType="1"/>
          </p:cNvSpPr>
          <p:nvPr/>
        </p:nvSpPr>
        <p:spPr bwMode="auto">
          <a:xfrm>
            <a:off x="2001838" y="5326063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05" name="Line 169"/>
          <p:cNvSpPr>
            <a:spLocks noChangeShapeType="1"/>
          </p:cNvSpPr>
          <p:nvPr/>
        </p:nvSpPr>
        <p:spPr bwMode="auto">
          <a:xfrm>
            <a:off x="2001838" y="53435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06" name="Line 170"/>
          <p:cNvSpPr>
            <a:spLocks noChangeShapeType="1"/>
          </p:cNvSpPr>
          <p:nvPr/>
        </p:nvSpPr>
        <p:spPr bwMode="auto">
          <a:xfrm>
            <a:off x="2001838" y="53625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07" name="Line 171"/>
          <p:cNvSpPr>
            <a:spLocks noChangeShapeType="1"/>
          </p:cNvSpPr>
          <p:nvPr/>
        </p:nvSpPr>
        <p:spPr bwMode="auto">
          <a:xfrm>
            <a:off x="2001838" y="54371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08" name="Line 172"/>
          <p:cNvSpPr>
            <a:spLocks noChangeShapeType="1"/>
          </p:cNvSpPr>
          <p:nvPr/>
        </p:nvSpPr>
        <p:spPr bwMode="auto">
          <a:xfrm>
            <a:off x="2001838" y="5456238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09" name="Line 173"/>
          <p:cNvSpPr>
            <a:spLocks noChangeShapeType="1"/>
          </p:cNvSpPr>
          <p:nvPr/>
        </p:nvSpPr>
        <p:spPr bwMode="auto">
          <a:xfrm>
            <a:off x="2001838" y="54737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10" name="Line 174"/>
          <p:cNvSpPr>
            <a:spLocks noChangeShapeType="1"/>
          </p:cNvSpPr>
          <p:nvPr/>
        </p:nvSpPr>
        <p:spPr bwMode="auto">
          <a:xfrm>
            <a:off x="2001838" y="549275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11" name="Line 175"/>
          <p:cNvSpPr>
            <a:spLocks noChangeShapeType="1"/>
          </p:cNvSpPr>
          <p:nvPr/>
        </p:nvSpPr>
        <p:spPr bwMode="auto">
          <a:xfrm>
            <a:off x="2001838" y="5511800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12" name="Line 176"/>
          <p:cNvSpPr>
            <a:spLocks noChangeShapeType="1"/>
          </p:cNvSpPr>
          <p:nvPr/>
        </p:nvSpPr>
        <p:spPr bwMode="auto">
          <a:xfrm flipH="1">
            <a:off x="1946275" y="5584825"/>
            <a:ext cx="555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13" name="Line 177"/>
          <p:cNvSpPr>
            <a:spLocks noChangeShapeType="1"/>
          </p:cNvSpPr>
          <p:nvPr/>
        </p:nvSpPr>
        <p:spPr bwMode="auto">
          <a:xfrm flipH="1">
            <a:off x="1871663" y="5584825"/>
            <a:ext cx="555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14" name="Line 178"/>
          <p:cNvSpPr>
            <a:spLocks noChangeShapeType="1"/>
          </p:cNvSpPr>
          <p:nvPr/>
        </p:nvSpPr>
        <p:spPr bwMode="auto">
          <a:xfrm flipH="1">
            <a:off x="1797050" y="5584825"/>
            <a:ext cx="555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15" name="Line 179"/>
          <p:cNvSpPr>
            <a:spLocks noChangeShapeType="1"/>
          </p:cNvSpPr>
          <p:nvPr/>
        </p:nvSpPr>
        <p:spPr bwMode="auto">
          <a:xfrm flipH="1">
            <a:off x="1722438" y="5584825"/>
            <a:ext cx="555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16" name="Line 180"/>
          <p:cNvSpPr>
            <a:spLocks noChangeShapeType="1"/>
          </p:cNvSpPr>
          <p:nvPr/>
        </p:nvSpPr>
        <p:spPr bwMode="auto">
          <a:xfrm flipH="1">
            <a:off x="1685925" y="5584825"/>
            <a:ext cx="190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17" name="Line 181"/>
          <p:cNvSpPr>
            <a:spLocks noChangeShapeType="1"/>
          </p:cNvSpPr>
          <p:nvPr/>
        </p:nvSpPr>
        <p:spPr bwMode="auto">
          <a:xfrm flipH="1">
            <a:off x="1685925" y="5584825"/>
            <a:ext cx="190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18" name="Oval 182"/>
          <p:cNvSpPr>
            <a:spLocks noChangeArrowheads="1"/>
          </p:cNvSpPr>
          <p:nvPr/>
        </p:nvSpPr>
        <p:spPr bwMode="auto">
          <a:xfrm>
            <a:off x="4468813" y="4156075"/>
            <a:ext cx="168275" cy="11112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19" name="Oval 183"/>
          <p:cNvSpPr>
            <a:spLocks noChangeArrowheads="1"/>
          </p:cNvSpPr>
          <p:nvPr/>
        </p:nvSpPr>
        <p:spPr bwMode="auto">
          <a:xfrm>
            <a:off x="5341938" y="3357563"/>
            <a:ext cx="166687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20" name="Oval 184"/>
          <p:cNvSpPr>
            <a:spLocks noChangeArrowheads="1"/>
          </p:cNvSpPr>
          <p:nvPr/>
        </p:nvSpPr>
        <p:spPr bwMode="auto">
          <a:xfrm>
            <a:off x="6176963" y="2857500"/>
            <a:ext cx="147637" cy="11112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21" name="Oval 185"/>
          <p:cNvSpPr>
            <a:spLocks noChangeArrowheads="1"/>
          </p:cNvSpPr>
          <p:nvPr/>
        </p:nvSpPr>
        <p:spPr bwMode="auto">
          <a:xfrm>
            <a:off x="7067550" y="2597150"/>
            <a:ext cx="166688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22" name="Oval 186"/>
          <p:cNvSpPr>
            <a:spLocks noChangeArrowheads="1"/>
          </p:cNvSpPr>
          <p:nvPr/>
        </p:nvSpPr>
        <p:spPr bwMode="auto">
          <a:xfrm>
            <a:off x="1963738" y="5548313"/>
            <a:ext cx="168275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23" name="Oval 187"/>
          <p:cNvSpPr>
            <a:spLocks noChangeArrowheads="1"/>
          </p:cNvSpPr>
          <p:nvPr/>
        </p:nvSpPr>
        <p:spPr bwMode="auto">
          <a:xfrm>
            <a:off x="2781300" y="5362575"/>
            <a:ext cx="166688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24" name="Oval 188"/>
          <p:cNvSpPr>
            <a:spLocks noChangeArrowheads="1"/>
          </p:cNvSpPr>
          <p:nvPr/>
        </p:nvSpPr>
        <p:spPr bwMode="auto">
          <a:xfrm>
            <a:off x="3652838" y="4843463"/>
            <a:ext cx="166687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25" name="Rectangle 189"/>
          <p:cNvSpPr>
            <a:spLocks noChangeArrowheads="1"/>
          </p:cNvSpPr>
          <p:nvPr/>
        </p:nvSpPr>
        <p:spPr bwMode="auto">
          <a:xfrm>
            <a:off x="1054100" y="2076450"/>
            <a:ext cx="1349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4211D"/>
                </a:solidFill>
              </a:rPr>
              <a:t>Y</a:t>
            </a:r>
            <a:endParaRPr lang="ru-RU" altLang="ru-RU" sz="2400" b="1"/>
          </a:p>
        </p:txBody>
      </p:sp>
      <p:sp>
        <p:nvSpPr>
          <p:cNvPr id="40126" name="Oval 190"/>
          <p:cNvSpPr>
            <a:spLocks noChangeArrowheads="1"/>
          </p:cNvSpPr>
          <p:nvPr/>
        </p:nvSpPr>
        <p:spPr bwMode="auto">
          <a:xfrm>
            <a:off x="3635375" y="5153025"/>
            <a:ext cx="166688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27" name="Oval 191"/>
          <p:cNvSpPr>
            <a:spLocks noChangeArrowheads="1"/>
          </p:cNvSpPr>
          <p:nvPr/>
        </p:nvSpPr>
        <p:spPr bwMode="auto">
          <a:xfrm>
            <a:off x="4500563" y="5157788"/>
            <a:ext cx="166687" cy="130175"/>
          </a:xfrm>
          <a:prstGeom prst="ellipse">
            <a:avLst/>
          </a:prstGeom>
          <a:solidFill>
            <a:srgbClr val="6666FF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28" name="Oval 192"/>
          <p:cNvSpPr>
            <a:spLocks noChangeArrowheads="1"/>
          </p:cNvSpPr>
          <p:nvPr/>
        </p:nvSpPr>
        <p:spPr bwMode="auto">
          <a:xfrm>
            <a:off x="7054850" y="5138738"/>
            <a:ext cx="168275" cy="130175"/>
          </a:xfrm>
          <a:prstGeom prst="ellipse">
            <a:avLst/>
          </a:prstGeom>
          <a:solidFill>
            <a:srgbClr val="FDFA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29" name="Oval 193"/>
          <p:cNvSpPr>
            <a:spLocks noChangeArrowheads="1"/>
          </p:cNvSpPr>
          <p:nvPr/>
        </p:nvSpPr>
        <p:spPr bwMode="auto">
          <a:xfrm>
            <a:off x="6208713" y="5138738"/>
            <a:ext cx="149225" cy="130175"/>
          </a:xfrm>
          <a:prstGeom prst="ellipse">
            <a:avLst/>
          </a:prstGeom>
          <a:solidFill>
            <a:srgbClr val="FDFA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30" name="Oval 194"/>
          <p:cNvSpPr>
            <a:spLocks noChangeArrowheads="1"/>
          </p:cNvSpPr>
          <p:nvPr/>
        </p:nvSpPr>
        <p:spPr bwMode="auto">
          <a:xfrm>
            <a:off x="1917700" y="5157788"/>
            <a:ext cx="168275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31" name="Oval 195"/>
          <p:cNvSpPr>
            <a:spLocks noChangeArrowheads="1"/>
          </p:cNvSpPr>
          <p:nvPr/>
        </p:nvSpPr>
        <p:spPr bwMode="auto">
          <a:xfrm>
            <a:off x="2786063" y="5157788"/>
            <a:ext cx="166687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32" name="Rectangle 196"/>
          <p:cNvSpPr>
            <a:spLocks noChangeArrowheads="1"/>
          </p:cNvSpPr>
          <p:nvPr/>
        </p:nvSpPr>
        <p:spPr bwMode="auto">
          <a:xfrm>
            <a:off x="2409825" y="1557338"/>
            <a:ext cx="487045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100">
                <a:solidFill>
                  <a:srgbClr val="24211D"/>
                </a:solidFill>
              </a:rPr>
              <a:t>Интерполирующая функция на участке</a:t>
            </a:r>
            <a:endParaRPr lang="ru-RU" altLang="ru-RU" sz="2400" b="1"/>
          </a:p>
        </p:txBody>
      </p:sp>
      <p:sp>
        <p:nvSpPr>
          <p:cNvPr id="40133" name="Rectangle 197"/>
          <p:cNvSpPr>
            <a:spLocks noChangeArrowheads="1"/>
          </p:cNvSpPr>
          <p:nvPr/>
        </p:nvSpPr>
        <p:spPr bwMode="auto">
          <a:xfrm>
            <a:off x="6713538" y="3935413"/>
            <a:ext cx="163512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9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40134" name="Oval 198"/>
          <p:cNvSpPr>
            <a:spLocks noChangeArrowheads="1"/>
          </p:cNvSpPr>
          <p:nvPr/>
        </p:nvSpPr>
        <p:spPr bwMode="auto">
          <a:xfrm>
            <a:off x="5364163" y="5157788"/>
            <a:ext cx="149225" cy="130175"/>
          </a:xfrm>
          <a:prstGeom prst="ellipse">
            <a:avLst/>
          </a:prstGeom>
          <a:solidFill>
            <a:srgbClr val="FDFA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135" name="Rectangle 19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136" name="Object 200"/>
          <p:cNvGraphicFramePr>
            <a:graphicFrameLocks noChangeAspect="1"/>
          </p:cNvGraphicFramePr>
          <p:nvPr/>
        </p:nvGraphicFramePr>
        <p:xfrm>
          <a:off x="7092950" y="5229225"/>
          <a:ext cx="3984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6" name="Формула" r:id="rId3" imgW="177646" imgH="228402" progId="Equation.3">
                  <p:embed/>
                </p:oleObj>
              </mc:Choice>
              <mc:Fallback>
                <p:oleObj name="Формула" r:id="rId3" imgW="177646" imgH="228402" progId="Equation.3">
                  <p:embed/>
                  <p:pic>
                    <p:nvPicPr>
                      <p:cNvPr id="0" name="Object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5229225"/>
                        <a:ext cx="3984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137" name="Rectangle 20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138" name="Object 202"/>
          <p:cNvGraphicFramePr>
            <a:graphicFrameLocks noChangeAspect="1"/>
          </p:cNvGraphicFramePr>
          <p:nvPr/>
        </p:nvGraphicFramePr>
        <p:xfrm>
          <a:off x="6156325" y="5229225"/>
          <a:ext cx="576263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7" name="Формула" r:id="rId5" imgW="266584" imgH="228501" progId="Equation.3">
                  <p:embed/>
                </p:oleObj>
              </mc:Choice>
              <mc:Fallback>
                <p:oleObj name="Формула" r:id="rId5" imgW="266584" imgH="228501" progId="Equation.3">
                  <p:embed/>
                  <p:pic>
                    <p:nvPicPr>
                      <p:cNvPr id="0" name="Object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5229225"/>
                        <a:ext cx="576263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139" name="Rectangle 20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140" name="Object 204"/>
          <p:cNvGraphicFramePr>
            <a:graphicFrameLocks noChangeAspect="1"/>
          </p:cNvGraphicFramePr>
          <p:nvPr/>
        </p:nvGraphicFramePr>
        <p:xfrm>
          <a:off x="5219700" y="5229225"/>
          <a:ext cx="57626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8" name="Формула" r:id="rId7" imgW="279400" imgH="228600" progId="Equation.3">
                  <p:embed/>
                </p:oleObj>
              </mc:Choice>
              <mc:Fallback>
                <p:oleObj name="Формула" r:id="rId7" imgW="279400" imgH="228600" progId="Equation.3">
                  <p:embed/>
                  <p:pic>
                    <p:nvPicPr>
                      <p:cNvPr id="0" name="Object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5229225"/>
                        <a:ext cx="57626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141" name="Rectangle 20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142" name="Object 206"/>
          <p:cNvGraphicFramePr>
            <a:graphicFrameLocks noChangeAspect="1"/>
          </p:cNvGraphicFramePr>
          <p:nvPr/>
        </p:nvGraphicFramePr>
        <p:xfrm>
          <a:off x="3563938" y="1989138"/>
          <a:ext cx="115252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9" name="Формула" r:id="rId9" imgW="545863" imgH="228501" progId="Equation.3">
                  <p:embed/>
                </p:oleObj>
              </mc:Choice>
              <mc:Fallback>
                <p:oleObj name="Формула" r:id="rId9" imgW="545863" imgH="228501" progId="Equation.3">
                  <p:embed/>
                  <p:pic>
                    <p:nvPicPr>
                      <p:cNvPr id="0" name="Object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989138"/>
                        <a:ext cx="1152525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143" name="Line 207"/>
          <p:cNvSpPr>
            <a:spLocks noChangeShapeType="1"/>
          </p:cNvSpPr>
          <p:nvPr/>
        </p:nvSpPr>
        <p:spPr bwMode="auto">
          <a:xfrm>
            <a:off x="4859338" y="2060575"/>
            <a:ext cx="1873250" cy="3097213"/>
          </a:xfrm>
          <a:prstGeom prst="line">
            <a:avLst/>
          </a:prstGeom>
          <a:noFill/>
          <a:ln w="12700">
            <a:solidFill>
              <a:srgbClr val="66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44" name="Line 208"/>
          <p:cNvSpPr>
            <a:spLocks noChangeShapeType="1"/>
          </p:cNvSpPr>
          <p:nvPr/>
        </p:nvSpPr>
        <p:spPr bwMode="auto">
          <a:xfrm>
            <a:off x="6804025" y="4292600"/>
            <a:ext cx="0" cy="86518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45" name="Line 209"/>
          <p:cNvSpPr>
            <a:spLocks noChangeShapeType="1"/>
          </p:cNvSpPr>
          <p:nvPr/>
        </p:nvSpPr>
        <p:spPr bwMode="auto">
          <a:xfrm>
            <a:off x="6300788" y="5300663"/>
            <a:ext cx="792162" cy="0"/>
          </a:xfrm>
          <a:prstGeom prst="line">
            <a:avLst/>
          </a:prstGeom>
          <a:noFill/>
          <a:ln w="57150">
            <a:solidFill>
              <a:srgbClr val="CC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0963" name="AutoShape 3"/>
          <p:cNvSpPr>
            <a:spLocks noChangeAspect="1" noChangeArrowheads="1" noTextEdit="1"/>
          </p:cNvSpPr>
          <p:nvPr/>
        </p:nvSpPr>
        <p:spPr bwMode="auto">
          <a:xfrm>
            <a:off x="755650" y="1700213"/>
            <a:ext cx="7777163" cy="450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1685925" y="2206625"/>
            <a:ext cx="1588" cy="3824288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5" name="Line 5"/>
          <p:cNvSpPr>
            <a:spLocks noChangeShapeType="1"/>
          </p:cNvSpPr>
          <p:nvPr/>
        </p:nvSpPr>
        <p:spPr bwMode="auto">
          <a:xfrm>
            <a:off x="684213" y="5214938"/>
            <a:ext cx="7664450" cy="1587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6" name="Freeform 6"/>
          <p:cNvSpPr>
            <a:spLocks noEditPoints="1"/>
          </p:cNvSpPr>
          <p:nvPr/>
        </p:nvSpPr>
        <p:spPr bwMode="auto">
          <a:xfrm>
            <a:off x="1963738" y="2633663"/>
            <a:ext cx="5289550" cy="2989262"/>
          </a:xfrm>
          <a:custGeom>
            <a:avLst/>
            <a:gdLst>
              <a:gd name="T0" fmla="*/ 285 w 285"/>
              <a:gd name="T1" fmla="*/ 0 h 161"/>
              <a:gd name="T2" fmla="*/ 269 w 285"/>
              <a:gd name="T3" fmla="*/ 2 h 161"/>
              <a:gd name="T4" fmla="*/ 265 w 285"/>
              <a:gd name="T5" fmla="*/ 5 h 161"/>
              <a:gd name="T6" fmla="*/ 265 w 285"/>
              <a:gd name="T7" fmla="*/ 5 h 161"/>
              <a:gd name="T8" fmla="*/ 265 w 285"/>
              <a:gd name="T9" fmla="*/ 5 h 161"/>
              <a:gd name="T10" fmla="*/ 265 w 285"/>
              <a:gd name="T11" fmla="*/ 5 h 161"/>
              <a:gd name="T12" fmla="*/ 263 w 285"/>
              <a:gd name="T13" fmla="*/ 3 h 161"/>
              <a:gd name="T14" fmla="*/ 257 w 285"/>
              <a:gd name="T15" fmla="*/ 5 h 161"/>
              <a:gd name="T16" fmla="*/ 249 w 285"/>
              <a:gd name="T17" fmla="*/ 9 h 161"/>
              <a:gd name="T18" fmla="*/ 249 w 285"/>
              <a:gd name="T19" fmla="*/ 9 h 161"/>
              <a:gd name="T20" fmla="*/ 249 w 285"/>
              <a:gd name="T21" fmla="*/ 9 h 161"/>
              <a:gd name="T22" fmla="*/ 241 w 285"/>
              <a:gd name="T23" fmla="*/ 10 h 161"/>
              <a:gd name="T24" fmla="*/ 222 w 285"/>
              <a:gd name="T25" fmla="*/ 19 h 161"/>
              <a:gd name="T26" fmla="*/ 215 w 285"/>
              <a:gd name="T27" fmla="*/ 24 h 161"/>
              <a:gd name="T28" fmla="*/ 215 w 285"/>
              <a:gd name="T29" fmla="*/ 24 h 161"/>
              <a:gd name="T30" fmla="*/ 215 w 285"/>
              <a:gd name="T31" fmla="*/ 24 h 161"/>
              <a:gd name="T32" fmla="*/ 207 w 285"/>
              <a:gd name="T33" fmla="*/ 27 h 161"/>
              <a:gd name="T34" fmla="*/ 208 w 285"/>
              <a:gd name="T35" fmla="*/ 28 h 161"/>
              <a:gd name="T36" fmla="*/ 206 w 285"/>
              <a:gd name="T37" fmla="*/ 28 h 161"/>
              <a:gd name="T38" fmla="*/ 207 w 285"/>
              <a:gd name="T39" fmla="*/ 29 h 161"/>
              <a:gd name="T40" fmla="*/ 207 w 285"/>
              <a:gd name="T41" fmla="*/ 29 h 161"/>
              <a:gd name="T42" fmla="*/ 203 w 285"/>
              <a:gd name="T43" fmla="*/ 32 h 161"/>
              <a:gd name="T44" fmla="*/ 203 w 285"/>
              <a:gd name="T45" fmla="*/ 32 h 161"/>
              <a:gd name="T46" fmla="*/ 200 w 285"/>
              <a:gd name="T47" fmla="*/ 32 h 161"/>
              <a:gd name="T48" fmla="*/ 185 w 285"/>
              <a:gd name="T49" fmla="*/ 43 h 161"/>
              <a:gd name="T50" fmla="*/ 178 w 285"/>
              <a:gd name="T51" fmla="*/ 51 h 161"/>
              <a:gd name="T52" fmla="*/ 173 w 285"/>
              <a:gd name="T53" fmla="*/ 55 h 161"/>
              <a:gd name="T54" fmla="*/ 173 w 285"/>
              <a:gd name="T55" fmla="*/ 55 h 161"/>
              <a:gd name="T56" fmla="*/ 169 w 285"/>
              <a:gd name="T57" fmla="*/ 56 h 161"/>
              <a:gd name="T58" fmla="*/ 159 w 285"/>
              <a:gd name="T59" fmla="*/ 65 h 161"/>
              <a:gd name="T60" fmla="*/ 157 w 285"/>
              <a:gd name="T61" fmla="*/ 69 h 161"/>
              <a:gd name="T62" fmla="*/ 152 w 285"/>
              <a:gd name="T63" fmla="*/ 73 h 161"/>
              <a:gd name="T64" fmla="*/ 152 w 285"/>
              <a:gd name="T65" fmla="*/ 73 h 161"/>
              <a:gd name="T66" fmla="*/ 150 w 285"/>
              <a:gd name="T67" fmla="*/ 75 h 161"/>
              <a:gd name="T68" fmla="*/ 149 w 285"/>
              <a:gd name="T69" fmla="*/ 74 h 161"/>
              <a:gd name="T70" fmla="*/ 143 w 285"/>
              <a:gd name="T71" fmla="*/ 79 h 161"/>
              <a:gd name="T72" fmla="*/ 145 w 285"/>
              <a:gd name="T73" fmla="*/ 80 h 161"/>
              <a:gd name="T74" fmla="*/ 140 w 285"/>
              <a:gd name="T75" fmla="*/ 84 h 161"/>
              <a:gd name="T76" fmla="*/ 140 w 285"/>
              <a:gd name="T77" fmla="*/ 84 h 161"/>
              <a:gd name="T78" fmla="*/ 140 w 285"/>
              <a:gd name="T79" fmla="*/ 84 h 161"/>
              <a:gd name="T80" fmla="*/ 127 w 285"/>
              <a:gd name="T81" fmla="*/ 94 h 161"/>
              <a:gd name="T82" fmla="*/ 122 w 285"/>
              <a:gd name="T83" fmla="*/ 99 h 161"/>
              <a:gd name="T84" fmla="*/ 117 w 285"/>
              <a:gd name="T85" fmla="*/ 106 h 161"/>
              <a:gd name="T86" fmla="*/ 117 w 285"/>
              <a:gd name="T87" fmla="*/ 106 h 161"/>
              <a:gd name="T88" fmla="*/ 117 w 285"/>
              <a:gd name="T89" fmla="*/ 106 h 161"/>
              <a:gd name="T90" fmla="*/ 109 w 285"/>
              <a:gd name="T91" fmla="*/ 111 h 161"/>
              <a:gd name="T92" fmla="*/ 105 w 285"/>
              <a:gd name="T93" fmla="*/ 114 h 161"/>
              <a:gd name="T94" fmla="*/ 97 w 285"/>
              <a:gd name="T95" fmla="*/ 123 h 161"/>
              <a:gd name="T96" fmla="*/ 97 w 285"/>
              <a:gd name="T97" fmla="*/ 123 h 161"/>
              <a:gd name="T98" fmla="*/ 97 w 285"/>
              <a:gd name="T99" fmla="*/ 123 h 161"/>
              <a:gd name="T100" fmla="*/ 87 w 285"/>
              <a:gd name="T101" fmla="*/ 128 h 161"/>
              <a:gd name="T102" fmla="*/ 84 w 285"/>
              <a:gd name="T103" fmla="*/ 130 h 161"/>
              <a:gd name="T104" fmla="*/ 74 w 285"/>
              <a:gd name="T105" fmla="*/ 139 h 161"/>
              <a:gd name="T106" fmla="*/ 74 w 285"/>
              <a:gd name="T107" fmla="*/ 139 h 161"/>
              <a:gd name="T108" fmla="*/ 74 w 285"/>
              <a:gd name="T109" fmla="*/ 139 h 161"/>
              <a:gd name="T110" fmla="*/ 63 w 285"/>
              <a:gd name="T111" fmla="*/ 143 h 161"/>
              <a:gd name="T112" fmla="*/ 60 w 285"/>
              <a:gd name="T113" fmla="*/ 145 h 161"/>
              <a:gd name="T114" fmla="*/ 29 w 285"/>
              <a:gd name="T115" fmla="*/ 158 h 161"/>
              <a:gd name="T116" fmla="*/ 29 w 285"/>
              <a:gd name="T117" fmla="*/ 158 h 161"/>
              <a:gd name="T118" fmla="*/ 29 w 285"/>
              <a:gd name="T119" fmla="*/ 158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5" h="161">
                <a:moveTo>
                  <a:pt x="285" y="2"/>
                </a:moveTo>
                <a:cubicBezTo>
                  <a:pt x="283" y="2"/>
                  <a:pt x="280" y="2"/>
                  <a:pt x="277" y="3"/>
                </a:cubicBezTo>
                <a:lnTo>
                  <a:pt x="277" y="1"/>
                </a:lnTo>
                <a:cubicBezTo>
                  <a:pt x="280" y="1"/>
                  <a:pt x="283" y="0"/>
                  <a:pt x="285" y="0"/>
                </a:cubicBezTo>
                <a:lnTo>
                  <a:pt x="285" y="2"/>
                </a:lnTo>
                <a:close/>
                <a:moveTo>
                  <a:pt x="277" y="3"/>
                </a:moveTo>
                <a:cubicBezTo>
                  <a:pt x="275" y="3"/>
                  <a:pt x="272" y="3"/>
                  <a:pt x="270" y="4"/>
                </a:cubicBezTo>
                <a:lnTo>
                  <a:pt x="269" y="2"/>
                </a:lnTo>
                <a:cubicBezTo>
                  <a:pt x="272" y="2"/>
                  <a:pt x="275" y="1"/>
                  <a:pt x="277" y="1"/>
                </a:cubicBezTo>
                <a:lnTo>
                  <a:pt x="277" y="3"/>
                </a:lnTo>
                <a:close/>
                <a:moveTo>
                  <a:pt x="265" y="5"/>
                </a:moveTo>
                <a:lnTo>
                  <a:pt x="265" y="5"/>
                </a:lnTo>
                <a:lnTo>
                  <a:pt x="264" y="3"/>
                </a:lnTo>
                <a:lnTo>
                  <a:pt x="264" y="3"/>
                </a:lnTo>
                <a:lnTo>
                  <a:pt x="265" y="5"/>
                </a:lnTo>
                <a:close/>
                <a:moveTo>
                  <a:pt x="265" y="5"/>
                </a:moveTo>
                <a:lnTo>
                  <a:pt x="265" y="5"/>
                </a:lnTo>
                <a:lnTo>
                  <a:pt x="265" y="4"/>
                </a:lnTo>
                <a:lnTo>
                  <a:pt x="265" y="5"/>
                </a:lnTo>
                <a:close/>
                <a:moveTo>
                  <a:pt x="265" y="5"/>
                </a:moveTo>
                <a:cubicBezTo>
                  <a:pt x="264" y="5"/>
                  <a:pt x="264" y="5"/>
                  <a:pt x="264" y="5"/>
                </a:cubicBezTo>
                <a:lnTo>
                  <a:pt x="263" y="3"/>
                </a:lnTo>
                <a:cubicBezTo>
                  <a:pt x="264" y="3"/>
                  <a:pt x="264" y="3"/>
                  <a:pt x="264" y="3"/>
                </a:cubicBezTo>
                <a:lnTo>
                  <a:pt x="265" y="5"/>
                </a:lnTo>
                <a:close/>
                <a:moveTo>
                  <a:pt x="264" y="5"/>
                </a:moveTo>
                <a:cubicBezTo>
                  <a:pt x="263" y="5"/>
                  <a:pt x="263" y="5"/>
                  <a:pt x="263" y="5"/>
                </a:cubicBezTo>
                <a:lnTo>
                  <a:pt x="262" y="4"/>
                </a:lnTo>
                <a:cubicBezTo>
                  <a:pt x="263" y="3"/>
                  <a:pt x="263" y="3"/>
                  <a:pt x="263" y="3"/>
                </a:cubicBezTo>
                <a:lnTo>
                  <a:pt x="264" y="5"/>
                </a:lnTo>
                <a:close/>
                <a:moveTo>
                  <a:pt x="263" y="5"/>
                </a:moveTo>
                <a:cubicBezTo>
                  <a:pt x="261" y="6"/>
                  <a:pt x="259" y="6"/>
                  <a:pt x="258" y="6"/>
                </a:cubicBezTo>
                <a:lnTo>
                  <a:pt x="257" y="5"/>
                </a:lnTo>
                <a:cubicBezTo>
                  <a:pt x="259" y="4"/>
                  <a:pt x="261" y="4"/>
                  <a:pt x="262" y="4"/>
                </a:cubicBezTo>
                <a:lnTo>
                  <a:pt x="263" y="5"/>
                </a:lnTo>
                <a:close/>
                <a:moveTo>
                  <a:pt x="252" y="8"/>
                </a:moveTo>
                <a:cubicBezTo>
                  <a:pt x="251" y="8"/>
                  <a:pt x="250" y="9"/>
                  <a:pt x="249" y="9"/>
                </a:cubicBezTo>
                <a:lnTo>
                  <a:pt x="249" y="7"/>
                </a:lnTo>
                <a:cubicBezTo>
                  <a:pt x="250" y="7"/>
                  <a:pt x="250" y="7"/>
                  <a:pt x="251" y="6"/>
                </a:cubicBezTo>
                <a:lnTo>
                  <a:pt x="252" y="8"/>
                </a:lnTo>
                <a:close/>
                <a:moveTo>
                  <a:pt x="249" y="9"/>
                </a:moveTo>
                <a:cubicBezTo>
                  <a:pt x="248" y="9"/>
                  <a:pt x="248" y="10"/>
                  <a:pt x="247" y="10"/>
                </a:cubicBezTo>
                <a:lnTo>
                  <a:pt x="246" y="8"/>
                </a:lnTo>
                <a:cubicBezTo>
                  <a:pt x="247" y="8"/>
                  <a:pt x="248" y="8"/>
                  <a:pt x="249" y="7"/>
                </a:cubicBezTo>
                <a:lnTo>
                  <a:pt x="249" y="9"/>
                </a:lnTo>
                <a:close/>
                <a:moveTo>
                  <a:pt x="241" y="12"/>
                </a:moveTo>
                <a:cubicBezTo>
                  <a:pt x="238" y="13"/>
                  <a:pt x="235" y="14"/>
                  <a:pt x="232" y="16"/>
                </a:cubicBezTo>
                <a:lnTo>
                  <a:pt x="231" y="14"/>
                </a:lnTo>
                <a:cubicBezTo>
                  <a:pt x="234" y="13"/>
                  <a:pt x="237" y="11"/>
                  <a:pt x="241" y="10"/>
                </a:cubicBezTo>
                <a:lnTo>
                  <a:pt x="241" y="12"/>
                </a:lnTo>
                <a:close/>
                <a:moveTo>
                  <a:pt x="232" y="16"/>
                </a:moveTo>
                <a:cubicBezTo>
                  <a:pt x="229" y="17"/>
                  <a:pt x="226" y="19"/>
                  <a:pt x="223" y="20"/>
                </a:cubicBezTo>
                <a:lnTo>
                  <a:pt x="222" y="19"/>
                </a:lnTo>
                <a:cubicBezTo>
                  <a:pt x="225" y="17"/>
                  <a:pt x="228" y="15"/>
                  <a:pt x="231" y="14"/>
                </a:cubicBezTo>
                <a:lnTo>
                  <a:pt x="232" y="16"/>
                </a:lnTo>
                <a:close/>
                <a:moveTo>
                  <a:pt x="218" y="23"/>
                </a:moveTo>
                <a:cubicBezTo>
                  <a:pt x="217" y="23"/>
                  <a:pt x="216" y="24"/>
                  <a:pt x="215" y="24"/>
                </a:cubicBezTo>
                <a:lnTo>
                  <a:pt x="215" y="23"/>
                </a:lnTo>
                <a:cubicBezTo>
                  <a:pt x="215" y="22"/>
                  <a:pt x="216" y="22"/>
                  <a:pt x="217" y="21"/>
                </a:cubicBezTo>
                <a:lnTo>
                  <a:pt x="218" y="23"/>
                </a:lnTo>
                <a:close/>
                <a:moveTo>
                  <a:pt x="215" y="24"/>
                </a:moveTo>
                <a:cubicBezTo>
                  <a:pt x="215" y="25"/>
                  <a:pt x="214" y="25"/>
                  <a:pt x="213" y="26"/>
                </a:cubicBezTo>
                <a:lnTo>
                  <a:pt x="212" y="24"/>
                </a:lnTo>
                <a:cubicBezTo>
                  <a:pt x="213" y="24"/>
                  <a:pt x="214" y="23"/>
                  <a:pt x="215" y="23"/>
                </a:cubicBezTo>
                <a:lnTo>
                  <a:pt x="215" y="24"/>
                </a:lnTo>
                <a:close/>
                <a:moveTo>
                  <a:pt x="208" y="29"/>
                </a:moveTo>
                <a:lnTo>
                  <a:pt x="208" y="29"/>
                </a:lnTo>
                <a:lnTo>
                  <a:pt x="207" y="27"/>
                </a:lnTo>
                <a:lnTo>
                  <a:pt x="207" y="27"/>
                </a:lnTo>
                <a:lnTo>
                  <a:pt x="208" y="29"/>
                </a:lnTo>
                <a:close/>
                <a:moveTo>
                  <a:pt x="207" y="27"/>
                </a:moveTo>
                <a:lnTo>
                  <a:pt x="207" y="27"/>
                </a:lnTo>
                <a:lnTo>
                  <a:pt x="208" y="28"/>
                </a:lnTo>
                <a:lnTo>
                  <a:pt x="207" y="27"/>
                </a:lnTo>
                <a:close/>
                <a:moveTo>
                  <a:pt x="208" y="29"/>
                </a:moveTo>
                <a:cubicBezTo>
                  <a:pt x="208" y="29"/>
                  <a:pt x="208" y="29"/>
                  <a:pt x="207" y="29"/>
                </a:cubicBezTo>
                <a:lnTo>
                  <a:pt x="206" y="28"/>
                </a:lnTo>
                <a:cubicBezTo>
                  <a:pt x="207" y="27"/>
                  <a:pt x="207" y="27"/>
                  <a:pt x="207" y="27"/>
                </a:cubicBezTo>
                <a:lnTo>
                  <a:pt x="208" y="29"/>
                </a:lnTo>
                <a:close/>
                <a:moveTo>
                  <a:pt x="207" y="29"/>
                </a:moveTo>
                <a:lnTo>
                  <a:pt x="207" y="29"/>
                </a:lnTo>
                <a:lnTo>
                  <a:pt x="207" y="28"/>
                </a:lnTo>
                <a:lnTo>
                  <a:pt x="207" y="29"/>
                </a:lnTo>
                <a:close/>
                <a:moveTo>
                  <a:pt x="207" y="29"/>
                </a:moveTo>
                <a:lnTo>
                  <a:pt x="207" y="29"/>
                </a:lnTo>
                <a:lnTo>
                  <a:pt x="206" y="28"/>
                </a:lnTo>
                <a:lnTo>
                  <a:pt x="206" y="28"/>
                </a:lnTo>
                <a:lnTo>
                  <a:pt x="207" y="29"/>
                </a:lnTo>
                <a:close/>
                <a:moveTo>
                  <a:pt x="203" y="32"/>
                </a:moveTo>
                <a:cubicBezTo>
                  <a:pt x="202" y="33"/>
                  <a:pt x="201" y="33"/>
                  <a:pt x="201" y="33"/>
                </a:cubicBezTo>
                <a:lnTo>
                  <a:pt x="200" y="32"/>
                </a:lnTo>
                <a:cubicBezTo>
                  <a:pt x="200" y="32"/>
                  <a:pt x="201" y="31"/>
                  <a:pt x="202" y="31"/>
                </a:cubicBezTo>
                <a:lnTo>
                  <a:pt x="203" y="32"/>
                </a:lnTo>
                <a:close/>
                <a:moveTo>
                  <a:pt x="201" y="33"/>
                </a:moveTo>
                <a:cubicBezTo>
                  <a:pt x="200" y="34"/>
                  <a:pt x="199" y="34"/>
                  <a:pt x="199" y="35"/>
                </a:cubicBezTo>
                <a:lnTo>
                  <a:pt x="198" y="33"/>
                </a:lnTo>
                <a:cubicBezTo>
                  <a:pt x="199" y="33"/>
                  <a:pt x="199" y="32"/>
                  <a:pt x="200" y="32"/>
                </a:cubicBezTo>
                <a:lnTo>
                  <a:pt x="201" y="33"/>
                </a:lnTo>
                <a:close/>
                <a:moveTo>
                  <a:pt x="194" y="38"/>
                </a:moveTo>
                <a:cubicBezTo>
                  <a:pt x="192" y="40"/>
                  <a:pt x="189" y="42"/>
                  <a:pt x="186" y="44"/>
                </a:cubicBezTo>
                <a:lnTo>
                  <a:pt x="185" y="43"/>
                </a:lnTo>
                <a:cubicBezTo>
                  <a:pt x="188" y="41"/>
                  <a:pt x="191" y="38"/>
                  <a:pt x="193" y="36"/>
                </a:cubicBezTo>
                <a:lnTo>
                  <a:pt x="194" y="38"/>
                </a:lnTo>
                <a:close/>
                <a:moveTo>
                  <a:pt x="186" y="44"/>
                </a:moveTo>
                <a:cubicBezTo>
                  <a:pt x="183" y="46"/>
                  <a:pt x="181" y="48"/>
                  <a:pt x="178" y="51"/>
                </a:cubicBezTo>
                <a:lnTo>
                  <a:pt x="177" y="49"/>
                </a:lnTo>
                <a:cubicBezTo>
                  <a:pt x="180" y="47"/>
                  <a:pt x="182" y="45"/>
                  <a:pt x="185" y="43"/>
                </a:cubicBezTo>
                <a:lnTo>
                  <a:pt x="186" y="44"/>
                </a:lnTo>
                <a:close/>
                <a:moveTo>
                  <a:pt x="173" y="55"/>
                </a:moveTo>
                <a:cubicBezTo>
                  <a:pt x="172" y="55"/>
                  <a:pt x="171" y="56"/>
                  <a:pt x="170" y="57"/>
                </a:cubicBezTo>
                <a:lnTo>
                  <a:pt x="169" y="56"/>
                </a:lnTo>
                <a:cubicBezTo>
                  <a:pt x="170" y="55"/>
                  <a:pt x="171" y="54"/>
                  <a:pt x="172" y="53"/>
                </a:cubicBezTo>
                <a:lnTo>
                  <a:pt x="173" y="55"/>
                </a:lnTo>
                <a:close/>
                <a:moveTo>
                  <a:pt x="170" y="57"/>
                </a:moveTo>
                <a:cubicBezTo>
                  <a:pt x="170" y="58"/>
                  <a:pt x="169" y="59"/>
                  <a:pt x="168" y="59"/>
                </a:cubicBezTo>
                <a:lnTo>
                  <a:pt x="167" y="58"/>
                </a:lnTo>
                <a:cubicBezTo>
                  <a:pt x="168" y="57"/>
                  <a:pt x="168" y="56"/>
                  <a:pt x="169" y="56"/>
                </a:cubicBezTo>
                <a:lnTo>
                  <a:pt x="170" y="57"/>
                </a:lnTo>
                <a:close/>
                <a:moveTo>
                  <a:pt x="164" y="63"/>
                </a:moveTo>
                <a:cubicBezTo>
                  <a:pt x="163" y="64"/>
                  <a:pt x="161" y="65"/>
                  <a:pt x="160" y="66"/>
                </a:cubicBezTo>
                <a:lnTo>
                  <a:pt x="159" y="65"/>
                </a:lnTo>
                <a:cubicBezTo>
                  <a:pt x="160" y="64"/>
                  <a:pt x="161" y="63"/>
                  <a:pt x="163" y="62"/>
                </a:cubicBezTo>
                <a:lnTo>
                  <a:pt x="164" y="63"/>
                </a:lnTo>
                <a:close/>
                <a:moveTo>
                  <a:pt x="160" y="66"/>
                </a:moveTo>
                <a:cubicBezTo>
                  <a:pt x="159" y="67"/>
                  <a:pt x="158" y="68"/>
                  <a:pt x="157" y="69"/>
                </a:cubicBezTo>
                <a:lnTo>
                  <a:pt x="156" y="68"/>
                </a:lnTo>
                <a:cubicBezTo>
                  <a:pt x="157" y="67"/>
                  <a:pt x="158" y="66"/>
                  <a:pt x="159" y="65"/>
                </a:cubicBezTo>
                <a:lnTo>
                  <a:pt x="160" y="66"/>
                </a:lnTo>
                <a:close/>
                <a:moveTo>
                  <a:pt x="152" y="73"/>
                </a:moveTo>
                <a:lnTo>
                  <a:pt x="150" y="75"/>
                </a:lnTo>
                <a:lnTo>
                  <a:pt x="149" y="74"/>
                </a:lnTo>
                <a:lnTo>
                  <a:pt x="151" y="72"/>
                </a:lnTo>
                <a:lnTo>
                  <a:pt x="152" y="73"/>
                </a:lnTo>
                <a:close/>
                <a:moveTo>
                  <a:pt x="150" y="75"/>
                </a:moveTo>
                <a:lnTo>
                  <a:pt x="150" y="75"/>
                </a:lnTo>
                <a:lnTo>
                  <a:pt x="150" y="74"/>
                </a:lnTo>
                <a:lnTo>
                  <a:pt x="150" y="75"/>
                </a:lnTo>
                <a:close/>
                <a:moveTo>
                  <a:pt x="150" y="75"/>
                </a:moveTo>
                <a:cubicBezTo>
                  <a:pt x="150" y="76"/>
                  <a:pt x="149" y="76"/>
                  <a:pt x="148" y="77"/>
                </a:cubicBezTo>
                <a:lnTo>
                  <a:pt x="147" y="75"/>
                </a:lnTo>
                <a:cubicBezTo>
                  <a:pt x="148" y="75"/>
                  <a:pt x="149" y="74"/>
                  <a:pt x="149" y="74"/>
                </a:cubicBezTo>
                <a:lnTo>
                  <a:pt x="150" y="75"/>
                </a:lnTo>
                <a:close/>
                <a:moveTo>
                  <a:pt x="145" y="80"/>
                </a:moveTo>
                <a:lnTo>
                  <a:pt x="145" y="80"/>
                </a:lnTo>
                <a:lnTo>
                  <a:pt x="143" y="79"/>
                </a:lnTo>
                <a:lnTo>
                  <a:pt x="143" y="79"/>
                </a:lnTo>
                <a:lnTo>
                  <a:pt x="145" y="80"/>
                </a:lnTo>
                <a:close/>
                <a:moveTo>
                  <a:pt x="145" y="80"/>
                </a:moveTo>
                <a:lnTo>
                  <a:pt x="145" y="80"/>
                </a:lnTo>
                <a:lnTo>
                  <a:pt x="144" y="80"/>
                </a:lnTo>
                <a:lnTo>
                  <a:pt x="145" y="80"/>
                </a:lnTo>
                <a:close/>
                <a:moveTo>
                  <a:pt x="145" y="80"/>
                </a:moveTo>
                <a:cubicBezTo>
                  <a:pt x="143" y="82"/>
                  <a:pt x="142" y="83"/>
                  <a:pt x="140" y="84"/>
                </a:cubicBezTo>
                <a:lnTo>
                  <a:pt x="139" y="83"/>
                </a:lnTo>
                <a:cubicBezTo>
                  <a:pt x="141" y="82"/>
                  <a:pt x="142" y="80"/>
                  <a:pt x="143" y="79"/>
                </a:cubicBezTo>
                <a:lnTo>
                  <a:pt x="145" y="80"/>
                </a:lnTo>
                <a:close/>
                <a:moveTo>
                  <a:pt x="140" y="84"/>
                </a:moveTo>
                <a:cubicBezTo>
                  <a:pt x="138" y="87"/>
                  <a:pt x="135" y="89"/>
                  <a:pt x="133" y="92"/>
                </a:cubicBezTo>
                <a:lnTo>
                  <a:pt x="131" y="90"/>
                </a:lnTo>
                <a:cubicBezTo>
                  <a:pt x="134" y="88"/>
                  <a:pt x="137" y="85"/>
                  <a:pt x="139" y="83"/>
                </a:cubicBezTo>
                <a:lnTo>
                  <a:pt x="140" y="84"/>
                </a:lnTo>
                <a:close/>
                <a:moveTo>
                  <a:pt x="128" y="95"/>
                </a:moveTo>
                <a:cubicBezTo>
                  <a:pt x="128" y="96"/>
                  <a:pt x="127" y="97"/>
                  <a:pt x="126" y="98"/>
                </a:cubicBezTo>
                <a:lnTo>
                  <a:pt x="125" y="96"/>
                </a:lnTo>
                <a:cubicBezTo>
                  <a:pt x="125" y="96"/>
                  <a:pt x="126" y="95"/>
                  <a:pt x="127" y="94"/>
                </a:cubicBezTo>
                <a:lnTo>
                  <a:pt x="128" y="95"/>
                </a:lnTo>
                <a:close/>
                <a:moveTo>
                  <a:pt x="126" y="98"/>
                </a:moveTo>
                <a:cubicBezTo>
                  <a:pt x="125" y="99"/>
                  <a:pt x="124" y="100"/>
                  <a:pt x="123" y="100"/>
                </a:cubicBezTo>
                <a:lnTo>
                  <a:pt x="122" y="99"/>
                </a:lnTo>
                <a:cubicBezTo>
                  <a:pt x="123" y="98"/>
                  <a:pt x="124" y="97"/>
                  <a:pt x="125" y="96"/>
                </a:cubicBezTo>
                <a:lnTo>
                  <a:pt x="126" y="98"/>
                </a:lnTo>
                <a:close/>
                <a:moveTo>
                  <a:pt x="119" y="104"/>
                </a:moveTo>
                <a:cubicBezTo>
                  <a:pt x="118" y="105"/>
                  <a:pt x="118" y="105"/>
                  <a:pt x="117" y="106"/>
                </a:cubicBezTo>
                <a:lnTo>
                  <a:pt x="116" y="105"/>
                </a:lnTo>
                <a:cubicBezTo>
                  <a:pt x="116" y="104"/>
                  <a:pt x="117" y="103"/>
                  <a:pt x="118" y="102"/>
                </a:cubicBezTo>
                <a:lnTo>
                  <a:pt x="119" y="104"/>
                </a:lnTo>
                <a:close/>
                <a:moveTo>
                  <a:pt x="117" y="106"/>
                </a:moveTo>
                <a:cubicBezTo>
                  <a:pt x="116" y="107"/>
                  <a:pt x="115" y="107"/>
                  <a:pt x="114" y="108"/>
                </a:cubicBezTo>
                <a:lnTo>
                  <a:pt x="113" y="107"/>
                </a:lnTo>
                <a:cubicBezTo>
                  <a:pt x="114" y="106"/>
                  <a:pt x="115" y="105"/>
                  <a:pt x="116" y="105"/>
                </a:cubicBezTo>
                <a:lnTo>
                  <a:pt x="117" y="106"/>
                </a:lnTo>
                <a:close/>
                <a:moveTo>
                  <a:pt x="110" y="112"/>
                </a:moveTo>
                <a:cubicBezTo>
                  <a:pt x="109" y="112"/>
                  <a:pt x="109" y="113"/>
                  <a:pt x="108" y="114"/>
                </a:cubicBezTo>
                <a:lnTo>
                  <a:pt x="107" y="112"/>
                </a:lnTo>
                <a:cubicBezTo>
                  <a:pt x="107" y="112"/>
                  <a:pt x="108" y="111"/>
                  <a:pt x="109" y="111"/>
                </a:cubicBezTo>
                <a:lnTo>
                  <a:pt x="110" y="112"/>
                </a:lnTo>
                <a:close/>
                <a:moveTo>
                  <a:pt x="108" y="114"/>
                </a:moveTo>
                <a:cubicBezTo>
                  <a:pt x="107" y="114"/>
                  <a:pt x="106" y="115"/>
                  <a:pt x="106" y="115"/>
                </a:cubicBezTo>
                <a:lnTo>
                  <a:pt x="105" y="114"/>
                </a:lnTo>
                <a:cubicBezTo>
                  <a:pt x="105" y="113"/>
                  <a:pt x="106" y="113"/>
                  <a:pt x="107" y="112"/>
                </a:cubicBezTo>
                <a:lnTo>
                  <a:pt x="108" y="114"/>
                </a:lnTo>
                <a:close/>
                <a:moveTo>
                  <a:pt x="101" y="119"/>
                </a:moveTo>
                <a:cubicBezTo>
                  <a:pt x="100" y="120"/>
                  <a:pt x="98" y="122"/>
                  <a:pt x="97" y="123"/>
                </a:cubicBezTo>
                <a:lnTo>
                  <a:pt x="96" y="121"/>
                </a:lnTo>
                <a:cubicBezTo>
                  <a:pt x="97" y="120"/>
                  <a:pt x="99" y="119"/>
                  <a:pt x="100" y="118"/>
                </a:cubicBezTo>
                <a:lnTo>
                  <a:pt x="101" y="119"/>
                </a:lnTo>
                <a:close/>
                <a:moveTo>
                  <a:pt x="97" y="123"/>
                </a:moveTo>
                <a:cubicBezTo>
                  <a:pt x="95" y="124"/>
                  <a:pt x="94" y="125"/>
                  <a:pt x="92" y="126"/>
                </a:cubicBezTo>
                <a:lnTo>
                  <a:pt x="91" y="125"/>
                </a:lnTo>
                <a:cubicBezTo>
                  <a:pt x="93" y="123"/>
                  <a:pt x="94" y="122"/>
                  <a:pt x="96" y="121"/>
                </a:cubicBezTo>
                <a:lnTo>
                  <a:pt x="97" y="123"/>
                </a:lnTo>
                <a:close/>
                <a:moveTo>
                  <a:pt x="88" y="129"/>
                </a:moveTo>
                <a:cubicBezTo>
                  <a:pt x="87" y="130"/>
                  <a:pt x="87" y="130"/>
                  <a:pt x="86" y="131"/>
                </a:cubicBezTo>
                <a:lnTo>
                  <a:pt x="85" y="129"/>
                </a:lnTo>
                <a:cubicBezTo>
                  <a:pt x="86" y="129"/>
                  <a:pt x="86" y="128"/>
                  <a:pt x="87" y="128"/>
                </a:cubicBezTo>
                <a:lnTo>
                  <a:pt x="88" y="129"/>
                </a:lnTo>
                <a:close/>
                <a:moveTo>
                  <a:pt x="86" y="131"/>
                </a:moveTo>
                <a:cubicBezTo>
                  <a:pt x="86" y="131"/>
                  <a:pt x="85" y="131"/>
                  <a:pt x="85" y="132"/>
                </a:cubicBezTo>
                <a:lnTo>
                  <a:pt x="84" y="130"/>
                </a:lnTo>
                <a:cubicBezTo>
                  <a:pt x="84" y="130"/>
                  <a:pt x="85" y="130"/>
                  <a:pt x="85" y="129"/>
                </a:cubicBezTo>
                <a:lnTo>
                  <a:pt x="86" y="131"/>
                </a:lnTo>
                <a:close/>
                <a:moveTo>
                  <a:pt x="80" y="135"/>
                </a:moveTo>
                <a:cubicBezTo>
                  <a:pt x="78" y="136"/>
                  <a:pt x="76" y="137"/>
                  <a:pt x="74" y="139"/>
                </a:cubicBezTo>
                <a:lnTo>
                  <a:pt x="73" y="137"/>
                </a:lnTo>
                <a:cubicBezTo>
                  <a:pt x="75" y="136"/>
                  <a:pt x="77" y="135"/>
                  <a:pt x="79" y="134"/>
                </a:cubicBezTo>
                <a:lnTo>
                  <a:pt x="80" y="135"/>
                </a:lnTo>
                <a:close/>
                <a:moveTo>
                  <a:pt x="74" y="139"/>
                </a:moveTo>
                <a:cubicBezTo>
                  <a:pt x="72" y="140"/>
                  <a:pt x="70" y="141"/>
                  <a:pt x="68" y="142"/>
                </a:cubicBezTo>
                <a:lnTo>
                  <a:pt x="67" y="141"/>
                </a:lnTo>
                <a:cubicBezTo>
                  <a:pt x="69" y="140"/>
                  <a:pt x="71" y="138"/>
                  <a:pt x="73" y="137"/>
                </a:cubicBezTo>
                <a:lnTo>
                  <a:pt x="74" y="139"/>
                </a:lnTo>
                <a:close/>
                <a:moveTo>
                  <a:pt x="64" y="145"/>
                </a:moveTo>
                <a:cubicBezTo>
                  <a:pt x="63" y="145"/>
                  <a:pt x="62" y="145"/>
                  <a:pt x="62" y="145"/>
                </a:cubicBezTo>
                <a:lnTo>
                  <a:pt x="61" y="144"/>
                </a:lnTo>
                <a:cubicBezTo>
                  <a:pt x="62" y="144"/>
                  <a:pt x="62" y="143"/>
                  <a:pt x="63" y="143"/>
                </a:cubicBezTo>
                <a:lnTo>
                  <a:pt x="64" y="145"/>
                </a:lnTo>
                <a:close/>
                <a:moveTo>
                  <a:pt x="62" y="145"/>
                </a:moveTo>
                <a:cubicBezTo>
                  <a:pt x="61" y="146"/>
                  <a:pt x="61" y="146"/>
                  <a:pt x="60" y="146"/>
                </a:cubicBezTo>
                <a:lnTo>
                  <a:pt x="60" y="145"/>
                </a:lnTo>
                <a:cubicBezTo>
                  <a:pt x="60" y="144"/>
                  <a:pt x="61" y="144"/>
                  <a:pt x="61" y="144"/>
                </a:cubicBezTo>
                <a:lnTo>
                  <a:pt x="62" y="145"/>
                </a:lnTo>
                <a:close/>
                <a:moveTo>
                  <a:pt x="56" y="148"/>
                </a:moveTo>
                <a:cubicBezTo>
                  <a:pt x="47" y="152"/>
                  <a:pt x="38" y="156"/>
                  <a:pt x="29" y="158"/>
                </a:cubicBezTo>
                <a:lnTo>
                  <a:pt x="29" y="156"/>
                </a:lnTo>
                <a:cubicBezTo>
                  <a:pt x="38" y="154"/>
                  <a:pt x="47" y="151"/>
                  <a:pt x="55" y="147"/>
                </a:cubicBezTo>
                <a:lnTo>
                  <a:pt x="56" y="148"/>
                </a:lnTo>
                <a:close/>
                <a:moveTo>
                  <a:pt x="29" y="158"/>
                </a:moveTo>
                <a:cubicBezTo>
                  <a:pt x="20" y="160"/>
                  <a:pt x="10" y="161"/>
                  <a:pt x="0" y="161"/>
                </a:cubicBezTo>
                <a:lnTo>
                  <a:pt x="0" y="159"/>
                </a:lnTo>
                <a:cubicBezTo>
                  <a:pt x="10" y="159"/>
                  <a:pt x="20" y="158"/>
                  <a:pt x="29" y="156"/>
                </a:cubicBezTo>
                <a:lnTo>
                  <a:pt x="29" y="158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 flipH="1">
            <a:off x="2001838" y="5065713"/>
            <a:ext cx="17462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 flipH="1">
            <a:off x="2854325" y="5065713"/>
            <a:ext cx="19050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3708400" y="5065713"/>
            <a:ext cx="19050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4581525" y="5065713"/>
            <a:ext cx="1588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5434013" y="5065713"/>
            <a:ext cx="1587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6288088" y="5065713"/>
            <a:ext cx="1587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>
            <a:off x="7142163" y="5065713"/>
            <a:ext cx="1587" cy="277812"/>
          </a:xfrm>
          <a:prstGeom prst="line">
            <a:avLst/>
          </a:prstGeom>
          <a:noFill/>
          <a:ln w="0">
            <a:solidFill>
              <a:srgbClr val="2421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7958138" y="4730750"/>
            <a:ext cx="1349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4211D"/>
                </a:solidFill>
              </a:rPr>
              <a:t>X</a:t>
            </a:r>
            <a:endParaRPr lang="ru-RU" altLang="ru-RU" sz="2400" b="1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>
            <a:off x="5434013" y="34131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>
            <a:off x="5434013" y="34686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>
            <a:off x="5434013" y="3506788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>
            <a:off x="5434013" y="35433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9" name="Line 19"/>
          <p:cNvSpPr>
            <a:spLocks noChangeShapeType="1"/>
          </p:cNvSpPr>
          <p:nvPr/>
        </p:nvSpPr>
        <p:spPr bwMode="auto">
          <a:xfrm>
            <a:off x="5434013" y="359886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0" name="Line 20"/>
          <p:cNvSpPr>
            <a:spLocks noChangeShapeType="1"/>
          </p:cNvSpPr>
          <p:nvPr/>
        </p:nvSpPr>
        <p:spPr bwMode="auto">
          <a:xfrm>
            <a:off x="5434013" y="36369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1" name="Line 21"/>
          <p:cNvSpPr>
            <a:spLocks noChangeShapeType="1"/>
          </p:cNvSpPr>
          <p:nvPr/>
        </p:nvSpPr>
        <p:spPr bwMode="auto">
          <a:xfrm>
            <a:off x="5434013" y="36734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2" name="Line 22"/>
          <p:cNvSpPr>
            <a:spLocks noChangeShapeType="1"/>
          </p:cNvSpPr>
          <p:nvPr/>
        </p:nvSpPr>
        <p:spPr bwMode="auto">
          <a:xfrm>
            <a:off x="5434013" y="37290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3" name="Line 23"/>
          <p:cNvSpPr>
            <a:spLocks noChangeShapeType="1"/>
          </p:cNvSpPr>
          <p:nvPr/>
        </p:nvSpPr>
        <p:spPr bwMode="auto">
          <a:xfrm>
            <a:off x="5434013" y="37655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4" name="Line 24"/>
          <p:cNvSpPr>
            <a:spLocks noChangeShapeType="1"/>
          </p:cNvSpPr>
          <p:nvPr/>
        </p:nvSpPr>
        <p:spPr bwMode="auto">
          <a:xfrm>
            <a:off x="5434013" y="38036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5434013" y="38592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6" name="Line 26"/>
          <p:cNvSpPr>
            <a:spLocks noChangeShapeType="1"/>
          </p:cNvSpPr>
          <p:nvPr/>
        </p:nvSpPr>
        <p:spPr bwMode="auto">
          <a:xfrm>
            <a:off x="5434013" y="38957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7" name="Line 27"/>
          <p:cNvSpPr>
            <a:spLocks noChangeShapeType="1"/>
          </p:cNvSpPr>
          <p:nvPr/>
        </p:nvSpPr>
        <p:spPr bwMode="auto">
          <a:xfrm>
            <a:off x="5434013" y="39512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8" name="Line 28"/>
          <p:cNvSpPr>
            <a:spLocks noChangeShapeType="1"/>
          </p:cNvSpPr>
          <p:nvPr/>
        </p:nvSpPr>
        <p:spPr bwMode="auto">
          <a:xfrm>
            <a:off x="5434013" y="3989388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9" name="Line 29"/>
          <p:cNvSpPr>
            <a:spLocks noChangeShapeType="1"/>
          </p:cNvSpPr>
          <p:nvPr/>
        </p:nvSpPr>
        <p:spPr bwMode="auto">
          <a:xfrm>
            <a:off x="5434013" y="40259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0" name="Line 30"/>
          <p:cNvSpPr>
            <a:spLocks noChangeShapeType="1"/>
          </p:cNvSpPr>
          <p:nvPr/>
        </p:nvSpPr>
        <p:spPr bwMode="auto">
          <a:xfrm>
            <a:off x="5434013" y="408146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1" name="Line 31"/>
          <p:cNvSpPr>
            <a:spLocks noChangeShapeType="1"/>
          </p:cNvSpPr>
          <p:nvPr/>
        </p:nvSpPr>
        <p:spPr bwMode="auto">
          <a:xfrm>
            <a:off x="5434013" y="41195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2" name="Line 32"/>
          <p:cNvSpPr>
            <a:spLocks noChangeShapeType="1"/>
          </p:cNvSpPr>
          <p:nvPr/>
        </p:nvSpPr>
        <p:spPr bwMode="auto">
          <a:xfrm>
            <a:off x="5434013" y="41560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3" name="Line 33"/>
          <p:cNvSpPr>
            <a:spLocks noChangeShapeType="1"/>
          </p:cNvSpPr>
          <p:nvPr/>
        </p:nvSpPr>
        <p:spPr bwMode="auto">
          <a:xfrm>
            <a:off x="5434013" y="42116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4" name="Line 34"/>
          <p:cNvSpPr>
            <a:spLocks noChangeShapeType="1"/>
          </p:cNvSpPr>
          <p:nvPr/>
        </p:nvSpPr>
        <p:spPr bwMode="auto">
          <a:xfrm>
            <a:off x="5434013" y="42481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5" name="Line 35"/>
          <p:cNvSpPr>
            <a:spLocks noChangeShapeType="1"/>
          </p:cNvSpPr>
          <p:nvPr/>
        </p:nvSpPr>
        <p:spPr bwMode="auto">
          <a:xfrm>
            <a:off x="5434013" y="42862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6" name="Line 36"/>
          <p:cNvSpPr>
            <a:spLocks noChangeShapeType="1"/>
          </p:cNvSpPr>
          <p:nvPr/>
        </p:nvSpPr>
        <p:spPr bwMode="auto">
          <a:xfrm>
            <a:off x="5434013" y="43418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7" name="Line 37"/>
          <p:cNvSpPr>
            <a:spLocks noChangeShapeType="1"/>
          </p:cNvSpPr>
          <p:nvPr/>
        </p:nvSpPr>
        <p:spPr bwMode="auto">
          <a:xfrm>
            <a:off x="5434013" y="43783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8" name="Line 38"/>
          <p:cNvSpPr>
            <a:spLocks noChangeShapeType="1"/>
          </p:cNvSpPr>
          <p:nvPr/>
        </p:nvSpPr>
        <p:spPr bwMode="auto">
          <a:xfrm>
            <a:off x="5434013" y="44338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9" name="Line 39"/>
          <p:cNvSpPr>
            <a:spLocks noChangeShapeType="1"/>
          </p:cNvSpPr>
          <p:nvPr/>
        </p:nvSpPr>
        <p:spPr bwMode="auto">
          <a:xfrm>
            <a:off x="5434013" y="4471988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0" name="Line 40"/>
          <p:cNvSpPr>
            <a:spLocks noChangeShapeType="1"/>
          </p:cNvSpPr>
          <p:nvPr/>
        </p:nvSpPr>
        <p:spPr bwMode="auto">
          <a:xfrm>
            <a:off x="5434013" y="45085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1" name="Line 41"/>
          <p:cNvSpPr>
            <a:spLocks noChangeShapeType="1"/>
          </p:cNvSpPr>
          <p:nvPr/>
        </p:nvSpPr>
        <p:spPr bwMode="auto">
          <a:xfrm>
            <a:off x="5434013" y="456406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2" name="Line 42"/>
          <p:cNvSpPr>
            <a:spLocks noChangeShapeType="1"/>
          </p:cNvSpPr>
          <p:nvPr/>
        </p:nvSpPr>
        <p:spPr bwMode="auto">
          <a:xfrm>
            <a:off x="5434013" y="46021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3" name="Line 43"/>
          <p:cNvSpPr>
            <a:spLocks noChangeShapeType="1"/>
          </p:cNvSpPr>
          <p:nvPr/>
        </p:nvSpPr>
        <p:spPr bwMode="auto">
          <a:xfrm>
            <a:off x="5434013" y="46386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4" name="Line 44"/>
          <p:cNvSpPr>
            <a:spLocks noChangeShapeType="1"/>
          </p:cNvSpPr>
          <p:nvPr/>
        </p:nvSpPr>
        <p:spPr bwMode="auto">
          <a:xfrm>
            <a:off x="5434013" y="46942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5" name="Line 45"/>
          <p:cNvSpPr>
            <a:spLocks noChangeShapeType="1"/>
          </p:cNvSpPr>
          <p:nvPr/>
        </p:nvSpPr>
        <p:spPr bwMode="auto">
          <a:xfrm>
            <a:off x="5434013" y="47307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6" name="Line 46"/>
          <p:cNvSpPr>
            <a:spLocks noChangeShapeType="1"/>
          </p:cNvSpPr>
          <p:nvPr/>
        </p:nvSpPr>
        <p:spPr bwMode="auto">
          <a:xfrm>
            <a:off x="5434013" y="47688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7" name="Line 47"/>
          <p:cNvSpPr>
            <a:spLocks noChangeShapeType="1"/>
          </p:cNvSpPr>
          <p:nvPr/>
        </p:nvSpPr>
        <p:spPr bwMode="auto">
          <a:xfrm>
            <a:off x="5434013" y="48244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8" name="Line 48"/>
          <p:cNvSpPr>
            <a:spLocks noChangeShapeType="1"/>
          </p:cNvSpPr>
          <p:nvPr/>
        </p:nvSpPr>
        <p:spPr bwMode="auto">
          <a:xfrm>
            <a:off x="5434013" y="48609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9" name="Line 49"/>
          <p:cNvSpPr>
            <a:spLocks noChangeShapeType="1"/>
          </p:cNvSpPr>
          <p:nvPr/>
        </p:nvSpPr>
        <p:spPr bwMode="auto">
          <a:xfrm>
            <a:off x="5434013" y="49164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0" name="Line 50"/>
          <p:cNvSpPr>
            <a:spLocks noChangeShapeType="1"/>
          </p:cNvSpPr>
          <p:nvPr/>
        </p:nvSpPr>
        <p:spPr bwMode="auto">
          <a:xfrm>
            <a:off x="5434013" y="49545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1" name="Line 51"/>
          <p:cNvSpPr>
            <a:spLocks noChangeShapeType="1"/>
          </p:cNvSpPr>
          <p:nvPr/>
        </p:nvSpPr>
        <p:spPr bwMode="auto">
          <a:xfrm>
            <a:off x="5434013" y="49911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2" name="Line 52"/>
          <p:cNvSpPr>
            <a:spLocks noChangeShapeType="1"/>
          </p:cNvSpPr>
          <p:nvPr/>
        </p:nvSpPr>
        <p:spPr bwMode="auto">
          <a:xfrm>
            <a:off x="6288088" y="29495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3" name="Line 53"/>
          <p:cNvSpPr>
            <a:spLocks noChangeShapeType="1"/>
          </p:cNvSpPr>
          <p:nvPr/>
        </p:nvSpPr>
        <p:spPr bwMode="auto">
          <a:xfrm>
            <a:off x="6288088" y="30051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4" name="Line 54"/>
          <p:cNvSpPr>
            <a:spLocks noChangeShapeType="1"/>
          </p:cNvSpPr>
          <p:nvPr/>
        </p:nvSpPr>
        <p:spPr bwMode="auto">
          <a:xfrm>
            <a:off x="6288088" y="30607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5" name="Line 55"/>
          <p:cNvSpPr>
            <a:spLocks noChangeShapeType="1"/>
          </p:cNvSpPr>
          <p:nvPr/>
        </p:nvSpPr>
        <p:spPr bwMode="auto">
          <a:xfrm>
            <a:off x="6288088" y="31162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6" name="Line 56"/>
          <p:cNvSpPr>
            <a:spLocks noChangeShapeType="1"/>
          </p:cNvSpPr>
          <p:nvPr/>
        </p:nvSpPr>
        <p:spPr bwMode="auto">
          <a:xfrm>
            <a:off x="6288088" y="31718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7" name="Line 57"/>
          <p:cNvSpPr>
            <a:spLocks noChangeShapeType="1"/>
          </p:cNvSpPr>
          <p:nvPr/>
        </p:nvSpPr>
        <p:spPr bwMode="auto">
          <a:xfrm>
            <a:off x="6288088" y="32273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8" name="Line 58"/>
          <p:cNvSpPr>
            <a:spLocks noChangeShapeType="1"/>
          </p:cNvSpPr>
          <p:nvPr/>
        </p:nvSpPr>
        <p:spPr bwMode="auto">
          <a:xfrm>
            <a:off x="6288088" y="32829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9" name="Line 59"/>
          <p:cNvSpPr>
            <a:spLocks noChangeShapeType="1"/>
          </p:cNvSpPr>
          <p:nvPr/>
        </p:nvSpPr>
        <p:spPr bwMode="auto">
          <a:xfrm>
            <a:off x="6288088" y="33401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0" name="Line 60"/>
          <p:cNvSpPr>
            <a:spLocks noChangeShapeType="1"/>
          </p:cNvSpPr>
          <p:nvPr/>
        </p:nvSpPr>
        <p:spPr bwMode="auto">
          <a:xfrm>
            <a:off x="6288088" y="33956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1" name="Line 61"/>
          <p:cNvSpPr>
            <a:spLocks noChangeShapeType="1"/>
          </p:cNvSpPr>
          <p:nvPr/>
        </p:nvSpPr>
        <p:spPr bwMode="auto">
          <a:xfrm>
            <a:off x="6288088" y="34512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2" name="Line 62"/>
          <p:cNvSpPr>
            <a:spLocks noChangeShapeType="1"/>
          </p:cNvSpPr>
          <p:nvPr/>
        </p:nvSpPr>
        <p:spPr bwMode="auto">
          <a:xfrm>
            <a:off x="6288088" y="35067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3" name="Line 63"/>
          <p:cNvSpPr>
            <a:spLocks noChangeShapeType="1"/>
          </p:cNvSpPr>
          <p:nvPr/>
        </p:nvSpPr>
        <p:spPr bwMode="auto">
          <a:xfrm>
            <a:off x="6288088" y="35623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4" name="Line 64"/>
          <p:cNvSpPr>
            <a:spLocks noChangeShapeType="1"/>
          </p:cNvSpPr>
          <p:nvPr/>
        </p:nvSpPr>
        <p:spPr bwMode="auto">
          <a:xfrm>
            <a:off x="6288088" y="36179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5" name="Line 65"/>
          <p:cNvSpPr>
            <a:spLocks noChangeShapeType="1"/>
          </p:cNvSpPr>
          <p:nvPr/>
        </p:nvSpPr>
        <p:spPr bwMode="auto">
          <a:xfrm>
            <a:off x="6288088" y="36734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6" name="Line 66"/>
          <p:cNvSpPr>
            <a:spLocks noChangeShapeType="1"/>
          </p:cNvSpPr>
          <p:nvPr/>
        </p:nvSpPr>
        <p:spPr bwMode="auto">
          <a:xfrm>
            <a:off x="6288088" y="37290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7" name="Line 67"/>
          <p:cNvSpPr>
            <a:spLocks noChangeShapeType="1"/>
          </p:cNvSpPr>
          <p:nvPr/>
        </p:nvSpPr>
        <p:spPr bwMode="auto">
          <a:xfrm>
            <a:off x="6288088" y="37846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8" name="Line 68"/>
          <p:cNvSpPr>
            <a:spLocks noChangeShapeType="1"/>
          </p:cNvSpPr>
          <p:nvPr/>
        </p:nvSpPr>
        <p:spPr bwMode="auto">
          <a:xfrm>
            <a:off x="6288088" y="38401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9" name="Line 69"/>
          <p:cNvSpPr>
            <a:spLocks noChangeShapeType="1"/>
          </p:cNvSpPr>
          <p:nvPr/>
        </p:nvSpPr>
        <p:spPr bwMode="auto">
          <a:xfrm>
            <a:off x="6288088" y="38957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0" name="Line 70"/>
          <p:cNvSpPr>
            <a:spLocks noChangeShapeType="1"/>
          </p:cNvSpPr>
          <p:nvPr/>
        </p:nvSpPr>
        <p:spPr bwMode="auto">
          <a:xfrm>
            <a:off x="6288088" y="397033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1" name="Line 71"/>
          <p:cNvSpPr>
            <a:spLocks noChangeShapeType="1"/>
          </p:cNvSpPr>
          <p:nvPr/>
        </p:nvSpPr>
        <p:spPr bwMode="auto">
          <a:xfrm>
            <a:off x="6288088" y="40259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2" name="Line 72"/>
          <p:cNvSpPr>
            <a:spLocks noChangeShapeType="1"/>
          </p:cNvSpPr>
          <p:nvPr/>
        </p:nvSpPr>
        <p:spPr bwMode="auto">
          <a:xfrm>
            <a:off x="6288088" y="40814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3" name="Line 73"/>
          <p:cNvSpPr>
            <a:spLocks noChangeShapeType="1"/>
          </p:cNvSpPr>
          <p:nvPr/>
        </p:nvSpPr>
        <p:spPr bwMode="auto">
          <a:xfrm>
            <a:off x="6288088" y="41370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4" name="Line 74"/>
          <p:cNvSpPr>
            <a:spLocks noChangeShapeType="1"/>
          </p:cNvSpPr>
          <p:nvPr/>
        </p:nvSpPr>
        <p:spPr bwMode="auto">
          <a:xfrm>
            <a:off x="6288088" y="41925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5" name="Line 75"/>
          <p:cNvSpPr>
            <a:spLocks noChangeShapeType="1"/>
          </p:cNvSpPr>
          <p:nvPr/>
        </p:nvSpPr>
        <p:spPr bwMode="auto">
          <a:xfrm>
            <a:off x="6288088" y="42481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6" name="Line 76"/>
          <p:cNvSpPr>
            <a:spLocks noChangeShapeType="1"/>
          </p:cNvSpPr>
          <p:nvPr/>
        </p:nvSpPr>
        <p:spPr bwMode="auto">
          <a:xfrm>
            <a:off x="6288088" y="43053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7" name="Line 77"/>
          <p:cNvSpPr>
            <a:spLocks noChangeShapeType="1"/>
          </p:cNvSpPr>
          <p:nvPr/>
        </p:nvSpPr>
        <p:spPr bwMode="auto">
          <a:xfrm>
            <a:off x="6288088" y="43608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8" name="Line 78"/>
          <p:cNvSpPr>
            <a:spLocks noChangeShapeType="1"/>
          </p:cNvSpPr>
          <p:nvPr/>
        </p:nvSpPr>
        <p:spPr bwMode="auto">
          <a:xfrm>
            <a:off x="6288088" y="44164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9" name="Line 79"/>
          <p:cNvSpPr>
            <a:spLocks noChangeShapeType="1"/>
          </p:cNvSpPr>
          <p:nvPr/>
        </p:nvSpPr>
        <p:spPr bwMode="auto">
          <a:xfrm>
            <a:off x="6288088" y="44719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0" name="Line 80"/>
          <p:cNvSpPr>
            <a:spLocks noChangeShapeType="1"/>
          </p:cNvSpPr>
          <p:nvPr/>
        </p:nvSpPr>
        <p:spPr bwMode="auto">
          <a:xfrm>
            <a:off x="6288088" y="45275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1" name="Line 81"/>
          <p:cNvSpPr>
            <a:spLocks noChangeShapeType="1"/>
          </p:cNvSpPr>
          <p:nvPr/>
        </p:nvSpPr>
        <p:spPr bwMode="auto">
          <a:xfrm>
            <a:off x="6288088" y="45831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2" name="Line 82"/>
          <p:cNvSpPr>
            <a:spLocks noChangeShapeType="1"/>
          </p:cNvSpPr>
          <p:nvPr/>
        </p:nvSpPr>
        <p:spPr bwMode="auto">
          <a:xfrm>
            <a:off x="6288088" y="46386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3" name="Line 83"/>
          <p:cNvSpPr>
            <a:spLocks noChangeShapeType="1"/>
          </p:cNvSpPr>
          <p:nvPr/>
        </p:nvSpPr>
        <p:spPr bwMode="auto">
          <a:xfrm>
            <a:off x="6288088" y="46942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4" name="Line 84"/>
          <p:cNvSpPr>
            <a:spLocks noChangeShapeType="1"/>
          </p:cNvSpPr>
          <p:nvPr/>
        </p:nvSpPr>
        <p:spPr bwMode="auto">
          <a:xfrm>
            <a:off x="6288088" y="47498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5" name="Line 85"/>
          <p:cNvSpPr>
            <a:spLocks noChangeShapeType="1"/>
          </p:cNvSpPr>
          <p:nvPr/>
        </p:nvSpPr>
        <p:spPr bwMode="auto">
          <a:xfrm>
            <a:off x="6288088" y="48053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6" name="Line 86"/>
          <p:cNvSpPr>
            <a:spLocks noChangeShapeType="1"/>
          </p:cNvSpPr>
          <p:nvPr/>
        </p:nvSpPr>
        <p:spPr bwMode="auto">
          <a:xfrm>
            <a:off x="6288088" y="48609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7" name="Line 87"/>
          <p:cNvSpPr>
            <a:spLocks noChangeShapeType="1"/>
          </p:cNvSpPr>
          <p:nvPr/>
        </p:nvSpPr>
        <p:spPr bwMode="auto">
          <a:xfrm>
            <a:off x="6288088" y="49164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8" name="Line 88"/>
          <p:cNvSpPr>
            <a:spLocks noChangeShapeType="1"/>
          </p:cNvSpPr>
          <p:nvPr/>
        </p:nvSpPr>
        <p:spPr bwMode="auto">
          <a:xfrm>
            <a:off x="6288088" y="49911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9" name="Line 89"/>
          <p:cNvSpPr>
            <a:spLocks noChangeShapeType="1"/>
          </p:cNvSpPr>
          <p:nvPr/>
        </p:nvSpPr>
        <p:spPr bwMode="auto">
          <a:xfrm>
            <a:off x="7161213" y="2652713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0" name="Line 90"/>
          <p:cNvSpPr>
            <a:spLocks noChangeShapeType="1"/>
          </p:cNvSpPr>
          <p:nvPr/>
        </p:nvSpPr>
        <p:spPr bwMode="auto">
          <a:xfrm>
            <a:off x="7161213" y="27273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1" name="Line 91"/>
          <p:cNvSpPr>
            <a:spLocks noChangeShapeType="1"/>
          </p:cNvSpPr>
          <p:nvPr/>
        </p:nvSpPr>
        <p:spPr bwMode="auto">
          <a:xfrm>
            <a:off x="7161213" y="27828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2" name="Line 92"/>
          <p:cNvSpPr>
            <a:spLocks noChangeShapeType="1"/>
          </p:cNvSpPr>
          <p:nvPr/>
        </p:nvSpPr>
        <p:spPr bwMode="auto">
          <a:xfrm>
            <a:off x="7161213" y="28575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3" name="Line 93"/>
          <p:cNvSpPr>
            <a:spLocks noChangeShapeType="1"/>
          </p:cNvSpPr>
          <p:nvPr/>
        </p:nvSpPr>
        <p:spPr bwMode="auto">
          <a:xfrm>
            <a:off x="7161213" y="29130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4" name="Line 94"/>
          <p:cNvSpPr>
            <a:spLocks noChangeShapeType="1"/>
          </p:cNvSpPr>
          <p:nvPr/>
        </p:nvSpPr>
        <p:spPr bwMode="auto">
          <a:xfrm>
            <a:off x="7161213" y="29860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5" name="Line 95"/>
          <p:cNvSpPr>
            <a:spLocks noChangeShapeType="1"/>
          </p:cNvSpPr>
          <p:nvPr/>
        </p:nvSpPr>
        <p:spPr bwMode="auto">
          <a:xfrm>
            <a:off x="7161213" y="30416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6" name="Line 96"/>
          <p:cNvSpPr>
            <a:spLocks noChangeShapeType="1"/>
          </p:cNvSpPr>
          <p:nvPr/>
        </p:nvSpPr>
        <p:spPr bwMode="auto">
          <a:xfrm>
            <a:off x="7161213" y="31162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7" name="Line 97"/>
          <p:cNvSpPr>
            <a:spLocks noChangeShapeType="1"/>
          </p:cNvSpPr>
          <p:nvPr/>
        </p:nvSpPr>
        <p:spPr bwMode="auto">
          <a:xfrm>
            <a:off x="7161213" y="31718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8" name="Line 98"/>
          <p:cNvSpPr>
            <a:spLocks noChangeShapeType="1"/>
          </p:cNvSpPr>
          <p:nvPr/>
        </p:nvSpPr>
        <p:spPr bwMode="auto">
          <a:xfrm>
            <a:off x="7161213" y="3227388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9" name="Line 99"/>
          <p:cNvSpPr>
            <a:spLocks noChangeShapeType="1"/>
          </p:cNvSpPr>
          <p:nvPr/>
        </p:nvSpPr>
        <p:spPr bwMode="auto">
          <a:xfrm>
            <a:off x="7161213" y="33020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0" name="Line 100"/>
          <p:cNvSpPr>
            <a:spLocks noChangeShapeType="1"/>
          </p:cNvSpPr>
          <p:nvPr/>
        </p:nvSpPr>
        <p:spPr bwMode="auto">
          <a:xfrm>
            <a:off x="7161213" y="3357563"/>
            <a:ext cx="1587" cy="555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1" name="Line 101"/>
          <p:cNvSpPr>
            <a:spLocks noChangeShapeType="1"/>
          </p:cNvSpPr>
          <p:nvPr/>
        </p:nvSpPr>
        <p:spPr bwMode="auto">
          <a:xfrm>
            <a:off x="7161213" y="34321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2" name="Line 102"/>
          <p:cNvSpPr>
            <a:spLocks noChangeShapeType="1"/>
          </p:cNvSpPr>
          <p:nvPr/>
        </p:nvSpPr>
        <p:spPr bwMode="auto">
          <a:xfrm>
            <a:off x="7161213" y="34877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3" name="Line 103"/>
          <p:cNvSpPr>
            <a:spLocks noChangeShapeType="1"/>
          </p:cNvSpPr>
          <p:nvPr/>
        </p:nvSpPr>
        <p:spPr bwMode="auto">
          <a:xfrm>
            <a:off x="7161213" y="35623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4" name="Line 104"/>
          <p:cNvSpPr>
            <a:spLocks noChangeShapeType="1"/>
          </p:cNvSpPr>
          <p:nvPr/>
        </p:nvSpPr>
        <p:spPr bwMode="auto">
          <a:xfrm>
            <a:off x="7161213" y="36179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5" name="Line 105"/>
          <p:cNvSpPr>
            <a:spLocks noChangeShapeType="1"/>
          </p:cNvSpPr>
          <p:nvPr/>
        </p:nvSpPr>
        <p:spPr bwMode="auto">
          <a:xfrm>
            <a:off x="7161213" y="36925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6" name="Line 106"/>
          <p:cNvSpPr>
            <a:spLocks noChangeShapeType="1"/>
          </p:cNvSpPr>
          <p:nvPr/>
        </p:nvSpPr>
        <p:spPr bwMode="auto">
          <a:xfrm>
            <a:off x="7161213" y="37480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7" name="Line 107"/>
          <p:cNvSpPr>
            <a:spLocks noChangeShapeType="1"/>
          </p:cNvSpPr>
          <p:nvPr/>
        </p:nvSpPr>
        <p:spPr bwMode="auto">
          <a:xfrm>
            <a:off x="7161213" y="382270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8" name="Line 108"/>
          <p:cNvSpPr>
            <a:spLocks noChangeShapeType="1"/>
          </p:cNvSpPr>
          <p:nvPr/>
        </p:nvSpPr>
        <p:spPr bwMode="auto">
          <a:xfrm>
            <a:off x="7161213" y="38782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9" name="Line 109"/>
          <p:cNvSpPr>
            <a:spLocks noChangeShapeType="1"/>
          </p:cNvSpPr>
          <p:nvPr/>
        </p:nvSpPr>
        <p:spPr bwMode="auto">
          <a:xfrm>
            <a:off x="7161213" y="3933825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0" name="Line 110"/>
          <p:cNvSpPr>
            <a:spLocks noChangeShapeType="1"/>
          </p:cNvSpPr>
          <p:nvPr/>
        </p:nvSpPr>
        <p:spPr bwMode="auto">
          <a:xfrm>
            <a:off x="7161213" y="400685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1" name="Line 111"/>
          <p:cNvSpPr>
            <a:spLocks noChangeShapeType="1"/>
          </p:cNvSpPr>
          <p:nvPr/>
        </p:nvSpPr>
        <p:spPr bwMode="auto">
          <a:xfrm>
            <a:off x="7161213" y="4064000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2" name="Line 112"/>
          <p:cNvSpPr>
            <a:spLocks noChangeShapeType="1"/>
          </p:cNvSpPr>
          <p:nvPr/>
        </p:nvSpPr>
        <p:spPr bwMode="auto">
          <a:xfrm>
            <a:off x="7161213" y="4137025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3" name="Line 113"/>
          <p:cNvSpPr>
            <a:spLocks noChangeShapeType="1"/>
          </p:cNvSpPr>
          <p:nvPr/>
        </p:nvSpPr>
        <p:spPr bwMode="auto">
          <a:xfrm>
            <a:off x="7161213" y="4192588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4" name="Line 114"/>
          <p:cNvSpPr>
            <a:spLocks noChangeShapeType="1"/>
          </p:cNvSpPr>
          <p:nvPr/>
        </p:nvSpPr>
        <p:spPr bwMode="auto">
          <a:xfrm>
            <a:off x="7161213" y="4267200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5" name="Line 115"/>
          <p:cNvSpPr>
            <a:spLocks noChangeShapeType="1"/>
          </p:cNvSpPr>
          <p:nvPr/>
        </p:nvSpPr>
        <p:spPr bwMode="auto">
          <a:xfrm>
            <a:off x="7161213" y="4322763"/>
            <a:ext cx="1587" cy="3810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6" name="Line 116"/>
          <p:cNvSpPr>
            <a:spLocks noChangeShapeType="1"/>
          </p:cNvSpPr>
          <p:nvPr/>
        </p:nvSpPr>
        <p:spPr bwMode="auto">
          <a:xfrm>
            <a:off x="7161213" y="439737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7" name="Line 117"/>
          <p:cNvSpPr>
            <a:spLocks noChangeShapeType="1"/>
          </p:cNvSpPr>
          <p:nvPr/>
        </p:nvSpPr>
        <p:spPr bwMode="auto">
          <a:xfrm>
            <a:off x="7161213" y="44529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8" name="Line 118"/>
          <p:cNvSpPr>
            <a:spLocks noChangeShapeType="1"/>
          </p:cNvSpPr>
          <p:nvPr/>
        </p:nvSpPr>
        <p:spPr bwMode="auto">
          <a:xfrm>
            <a:off x="7161213" y="4527550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9" name="Line 119"/>
          <p:cNvSpPr>
            <a:spLocks noChangeShapeType="1"/>
          </p:cNvSpPr>
          <p:nvPr/>
        </p:nvSpPr>
        <p:spPr bwMode="auto">
          <a:xfrm>
            <a:off x="7161213" y="458311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0" name="Line 120"/>
          <p:cNvSpPr>
            <a:spLocks noChangeShapeType="1"/>
          </p:cNvSpPr>
          <p:nvPr/>
        </p:nvSpPr>
        <p:spPr bwMode="auto">
          <a:xfrm>
            <a:off x="7161213" y="4638675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1" name="Line 121"/>
          <p:cNvSpPr>
            <a:spLocks noChangeShapeType="1"/>
          </p:cNvSpPr>
          <p:nvPr/>
        </p:nvSpPr>
        <p:spPr bwMode="auto">
          <a:xfrm>
            <a:off x="7161213" y="471328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2" name="Line 122"/>
          <p:cNvSpPr>
            <a:spLocks noChangeShapeType="1"/>
          </p:cNvSpPr>
          <p:nvPr/>
        </p:nvSpPr>
        <p:spPr bwMode="auto">
          <a:xfrm>
            <a:off x="7161213" y="4768850"/>
            <a:ext cx="1587" cy="555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3" name="Line 123"/>
          <p:cNvSpPr>
            <a:spLocks noChangeShapeType="1"/>
          </p:cNvSpPr>
          <p:nvPr/>
        </p:nvSpPr>
        <p:spPr bwMode="auto">
          <a:xfrm>
            <a:off x="7161213" y="4843463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4" name="Line 124"/>
          <p:cNvSpPr>
            <a:spLocks noChangeShapeType="1"/>
          </p:cNvSpPr>
          <p:nvPr/>
        </p:nvSpPr>
        <p:spPr bwMode="auto">
          <a:xfrm>
            <a:off x="7161213" y="4899025"/>
            <a:ext cx="1587" cy="3651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5" name="Line 125"/>
          <p:cNvSpPr>
            <a:spLocks noChangeShapeType="1"/>
          </p:cNvSpPr>
          <p:nvPr/>
        </p:nvSpPr>
        <p:spPr bwMode="auto">
          <a:xfrm>
            <a:off x="7161213" y="4973638"/>
            <a:ext cx="1587" cy="3651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6" name="Line 126"/>
          <p:cNvSpPr>
            <a:spLocks noChangeShapeType="1"/>
          </p:cNvSpPr>
          <p:nvPr/>
        </p:nvSpPr>
        <p:spPr bwMode="auto">
          <a:xfrm>
            <a:off x="2873375" y="521493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7" name="Line 127"/>
          <p:cNvSpPr>
            <a:spLocks noChangeShapeType="1"/>
          </p:cNvSpPr>
          <p:nvPr/>
        </p:nvSpPr>
        <p:spPr bwMode="auto">
          <a:xfrm>
            <a:off x="2873375" y="52324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8" name="Line 128"/>
          <p:cNvSpPr>
            <a:spLocks noChangeShapeType="1"/>
          </p:cNvSpPr>
          <p:nvPr/>
        </p:nvSpPr>
        <p:spPr bwMode="auto">
          <a:xfrm>
            <a:off x="2873375" y="527050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9" name="Line 129"/>
          <p:cNvSpPr>
            <a:spLocks noChangeShapeType="1"/>
          </p:cNvSpPr>
          <p:nvPr/>
        </p:nvSpPr>
        <p:spPr bwMode="auto">
          <a:xfrm>
            <a:off x="2873375" y="53070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0" name="Line 130"/>
          <p:cNvSpPr>
            <a:spLocks noChangeShapeType="1"/>
          </p:cNvSpPr>
          <p:nvPr/>
        </p:nvSpPr>
        <p:spPr bwMode="auto">
          <a:xfrm>
            <a:off x="2873375" y="5326063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1" name="Line 131"/>
          <p:cNvSpPr>
            <a:spLocks noChangeShapeType="1"/>
          </p:cNvSpPr>
          <p:nvPr/>
        </p:nvSpPr>
        <p:spPr bwMode="auto">
          <a:xfrm>
            <a:off x="2873375" y="53625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2" name="Line 132"/>
          <p:cNvSpPr>
            <a:spLocks noChangeShapeType="1"/>
          </p:cNvSpPr>
          <p:nvPr/>
        </p:nvSpPr>
        <p:spPr bwMode="auto">
          <a:xfrm>
            <a:off x="2873375" y="53990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3" name="Line 133"/>
          <p:cNvSpPr>
            <a:spLocks noChangeShapeType="1"/>
          </p:cNvSpPr>
          <p:nvPr/>
        </p:nvSpPr>
        <p:spPr bwMode="auto">
          <a:xfrm>
            <a:off x="3727450" y="49164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4" name="Line 134"/>
          <p:cNvSpPr>
            <a:spLocks noChangeShapeType="1"/>
          </p:cNvSpPr>
          <p:nvPr/>
        </p:nvSpPr>
        <p:spPr bwMode="auto">
          <a:xfrm>
            <a:off x="3727450" y="49355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5" name="Line 135"/>
          <p:cNvSpPr>
            <a:spLocks noChangeShapeType="1"/>
          </p:cNvSpPr>
          <p:nvPr/>
        </p:nvSpPr>
        <p:spPr bwMode="auto">
          <a:xfrm>
            <a:off x="3727450" y="497363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6" name="Line 136"/>
          <p:cNvSpPr>
            <a:spLocks noChangeShapeType="1"/>
          </p:cNvSpPr>
          <p:nvPr/>
        </p:nvSpPr>
        <p:spPr bwMode="auto">
          <a:xfrm>
            <a:off x="3727450" y="49911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7" name="Line 137"/>
          <p:cNvSpPr>
            <a:spLocks noChangeShapeType="1"/>
          </p:cNvSpPr>
          <p:nvPr/>
        </p:nvSpPr>
        <p:spPr bwMode="auto">
          <a:xfrm>
            <a:off x="3727450" y="50101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8" name="Line 138"/>
          <p:cNvSpPr>
            <a:spLocks noChangeShapeType="1"/>
          </p:cNvSpPr>
          <p:nvPr/>
        </p:nvSpPr>
        <p:spPr bwMode="auto">
          <a:xfrm>
            <a:off x="4581525" y="42116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9" name="Line 139"/>
          <p:cNvSpPr>
            <a:spLocks noChangeShapeType="1"/>
          </p:cNvSpPr>
          <p:nvPr/>
        </p:nvSpPr>
        <p:spPr bwMode="auto">
          <a:xfrm>
            <a:off x="4581525" y="423068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00" name="Line 140"/>
          <p:cNvSpPr>
            <a:spLocks noChangeShapeType="1"/>
          </p:cNvSpPr>
          <p:nvPr/>
        </p:nvSpPr>
        <p:spPr bwMode="auto">
          <a:xfrm>
            <a:off x="4581525" y="42481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01" name="Line 141"/>
          <p:cNvSpPr>
            <a:spLocks noChangeShapeType="1"/>
          </p:cNvSpPr>
          <p:nvPr/>
        </p:nvSpPr>
        <p:spPr bwMode="auto">
          <a:xfrm>
            <a:off x="4581525" y="430530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02" name="Line 142"/>
          <p:cNvSpPr>
            <a:spLocks noChangeShapeType="1"/>
          </p:cNvSpPr>
          <p:nvPr/>
        </p:nvSpPr>
        <p:spPr bwMode="auto">
          <a:xfrm>
            <a:off x="4581525" y="43227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03" name="Line 143"/>
          <p:cNvSpPr>
            <a:spLocks noChangeShapeType="1"/>
          </p:cNvSpPr>
          <p:nvPr/>
        </p:nvSpPr>
        <p:spPr bwMode="auto">
          <a:xfrm>
            <a:off x="4581525" y="43418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04" name="Line 144"/>
          <p:cNvSpPr>
            <a:spLocks noChangeShapeType="1"/>
          </p:cNvSpPr>
          <p:nvPr/>
        </p:nvSpPr>
        <p:spPr bwMode="auto">
          <a:xfrm>
            <a:off x="4581525" y="43973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05" name="Line 145"/>
          <p:cNvSpPr>
            <a:spLocks noChangeShapeType="1"/>
          </p:cNvSpPr>
          <p:nvPr/>
        </p:nvSpPr>
        <p:spPr bwMode="auto">
          <a:xfrm>
            <a:off x="4581525" y="4416425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06" name="Line 146"/>
          <p:cNvSpPr>
            <a:spLocks noChangeShapeType="1"/>
          </p:cNvSpPr>
          <p:nvPr/>
        </p:nvSpPr>
        <p:spPr bwMode="auto">
          <a:xfrm>
            <a:off x="4581525" y="44338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07" name="Line 147"/>
          <p:cNvSpPr>
            <a:spLocks noChangeShapeType="1"/>
          </p:cNvSpPr>
          <p:nvPr/>
        </p:nvSpPr>
        <p:spPr bwMode="auto">
          <a:xfrm>
            <a:off x="4581525" y="44894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08" name="Line 148"/>
          <p:cNvSpPr>
            <a:spLocks noChangeShapeType="1"/>
          </p:cNvSpPr>
          <p:nvPr/>
        </p:nvSpPr>
        <p:spPr bwMode="auto">
          <a:xfrm>
            <a:off x="4581525" y="45085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09" name="Line 149"/>
          <p:cNvSpPr>
            <a:spLocks noChangeShapeType="1"/>
          </p:cNvSpPr>
          <p:nvPr/>
        </p:nvSpPr>
        <p:spPr bwMode="auto">
          <a:xfrm>
            <a:off x="4581525" y="45275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10" name="Line 150"/>
          <p:cNvSpPr>
            <a:spLocks noChangeShapeType="1"/>
          </p:cNvSpPr>
          <p:nvPr/>
        </p:nvSpPr>
        <p:spPr bwMode="auto">
          <a:xfrm>
            <a:off x="4581525" y="458311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11" name="Line 151"/>
          <p:cNvSpPr>
            <a:spLocks noChangeShapeType="1"/>
          </p:cNvSpPr>
          <p:nvPr/>
        </p:nvSpPr>
        <p:spPr bwMode="auto">
          <a:xfrm>
            <a:off x="4581525" y="4602163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12" name="Line 152"/>
          <p:cNvSpPr>
            <a:spLocks noChangeShapeType="1"/>
          </p:cNvSpPr>
          <p:nvPr/>
        </p:nvSpPr>
        <p:spPr bwMode="auto">
          <a:xfrm>
            <a:off x="4581525" y="46196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13" name="Line 153"/>
          <p:cNvSpPr>
            <a:spLocks noChangeShapeType="1"/>
          </p:cNvSpPr>
          <p:nvPr/>
        </p:nvSpPr>
        <p:spPr bwMode="auto">
          <a:xfrm>
            <a:off x="4581525" y="46751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14" name="Line 154"/>
          <p:cNvSpPr>
            <a:spLocks noChangeShapeType="1"/>
          </p:cNvSpPr>
          <p:nvPr/>
        </p:nvSpPr>
        <p:spPr bwMode="auto">
          <a:xfrm>
            <a:off x="4581525" y="469423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15" name="Line 155"/>
          <p:cNvSpPr>
            <a:spLocks noChangeShapeType="1"/>
          </p:cNvSpPr>
          <p:nvPr/>
        </p:nvSpPr>
        <p:spPr bwMode="auto">
          <a:xfrm>
            <a:off x="4581525" y="471328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16" name="Line 156"/>
          <p:cNvSpPr>
            <a:spLocks noChangeShapeType="1"/>
          </p:cNvSpPr>
          <p:nvPr/>
        </p:nvSpPr>
        <p:spPr bwMode="auto">
          <a:xfrm>
            <a:off x="4581525" y="476885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17" name="Line 157"/>
          <p:cNvSpPr>
            <a:spLocks noChangeShapeType="1"/>
          </p:cNvSpPr>
          <p:nvPr/>
        </p:nvSpPr>
        <p:spPr bwMode="auto">
          <a:xfrm>
            <a:off x="4581525" y="4787900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18" name="Line 158"/>
          <p:cNvSpPr>
            <a:spLocks noChangeShapeType="1"/>
          </p:cNvSpPr>
          <p:nvPr/>
        </p:nvSpPr>
        <p:spPr bwMode="auto">
          <a:xfrm>
            <a:off x="4581525" y="48053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19" name="Line 159"/>
          <p:cNvSpPr>
            <a:spLocks noChangeShapeType="1"/>
          </p:cNvSpPr>
          <p:nvPr/>
        </p:nvSpPr>
        <p:spPr bwMode="auto">
          <a:xfrm>
            <a:off x="4581525" y="486092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0" name="Line 160"/>
          <p:cNvSpPr>
            <a:spLocks noChangeShapeType="1"/>
          </p:cNvSpPr>
          <p:nvPr/>
        </p:nvSpPr>
        <p:spPr bwMode="auto">
          <a:xfrm>
            <a:off x="4581525" y="4879975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1" name="Line 161"/>
          <p:cNvSpPr>
            <a:spLocks noChangeShapeType="1"/>
          </p:cNvSpPr>
          <p:nvPr/>
        </p:nvSpPr>
        <p:spPr bwMode="auto">
          <a:xfrm>
            <a:off x="4581525" y="4899025"/>
            <a:ext cx="1588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2" name="Line 162"/>
          <p:cNvSpPr>
            <a:spLocks noChangeShapeType="1"/>
          </p:cNvSpPr>
          <p:nvPr/>
        </p:nvSpPr>
        <p:spPr bwMode="auto">
          <a:xfrm>
            <a:off x="4581525" y="4954588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3" name="Line 163"/>
          <p:cNvSpPr>
            <a:spLocks noChangeShapeType="1"/>
          </p:cNvSpPr>
          <p:nvPr/>
        </p:nvSpPr>
        <p:spPr bwMode="auto">
          <a:xfrm>
            <a:off x="4581525" y="4973638"/>
            <a:ext cx="1588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4" name="Line 164"/>
          <p:cNvSpPr>
            <a:spLocks noChangeShapeType="1"/>
          </p:cNvSpPr>
          <p:nvPr/>
        </p:nvSpPr>
        <p:spPr bwMode="auto">
          <a:xfrm>
            <a:off x="4581525" y="4991100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5" name="Line 165"/>
          <p:cNvSpPr>
            <a:spLocks noChangeShapeType="1"/>
          </p:cNvSpPr>
          <p:nvPr/>
        </p:nvSpPr>
        <p:spPr bwMode="auto">
          <a:xfrm>
            <a:off x="4581525" y="5046663"/>
            <a:ext cx="1588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6" name="Line 166"/>
          <p:cNvSpPr>
            <a:spLocks noChangeShapeType="1"/>
          </p:cNvSpPr>
          <p:nvPr/>
        </p:nvSpPr>
        <p:spPr bwMode="auto">
          <a:xfrm>
            <a:off x="2001838" y="5214938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7" name="Line 167"/>
          <p:cNvSpPr>
            <a:spLocks noChangeShapeType="1"/>
          </p:cNvSpPr>
          <p:nvPr/>
        </p:nvSpPr>
        <p:spPr bwMode="auto">
          <a:xfrm>
            <a:off x="2001838" y="528796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8" name="Line 168"/>
          <p:cNvSpPr>
            <a:spLocks noChangeShapeType="1"/>
          </p:cNvSpPr>
          <p:nvPr/>
        </p:nvSpPr>
        <p:spPr bwMode="auto">
          <a:xfrm>
            <a:off x="2001838" y="5307013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9" name="Line 169"/>
          <p:cNvSpPr>
            <a:spLocks noChangeShapeType="1"/>
          </p:cNvSpPr>
          <p:nvPr/>
        </p:nvSpPr>
        <p:spPr bwMode="auto">
          <a:xfrm>
            <a:off x="2001838" y="5326063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0" name="Line 170"/>
          <p:cNvSpPr>
            <a:spLocks noChangeShapeType="1"/>
          </p:cNvSpPr>
          <p:nvPr/>
        </p:nvSpPr>
        <p:spPr bwMode="auto">
          <a:xfrm>
            <a:off x="2001838" y="534352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1" name="Line 171"/>
          <p:cNvSpPr>
            <a:spLocks noChangeShapeType="1"/>
          </p:cNvSpPr>
          <p:nvPr/>
        </p:nvSpPr>
        <p:spPr bwMode="auto">
          <a:xfrm>
            <a:off x="2001838" y="5362575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2" name="Line 172"/>
          <p:cNvSpPr>
            <a:spLocks noChangeShapeType="1"/>
          </p:cNvSpPr>
          <p:nvPr/>
        </p:nvSpPr>
        <p:spPr bwMode="auto">
          <a:xfrm>
            <a:off x="2001838" y="5437188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3" name="Line 173"/>
          <p:cNvSpPr>
            <a:spLocks noChangeShapeType="1"/>
          </p:cNvSpPr>
          <p:nvPr/>
        </p:nvSpPr>
        <p:spPr bwMode="auto">
          <a:xfrm>
            <a:off x="2001838" y="5456238"/>
            <a:ext cx="1587" cy="17462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4" name="Line 174"/>
          <p:cNvSpPr>
            <a:spLocks noChangeShapeType="1"/>
          </p:cNvSpPr>
          <p:nvPr/>
        </p:nvSpPr>
        <p:spPr bwMode="auto">
          <a:xfrm>
            <a:off x="2001838" y="547370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5" name="Line 175"/>
          <p:cNvSpPr>
            <a:spLocks noChangeShapeType="1"/>
          </p:cNvSpPr>
          <p:nvPr/>
        </p:nvSpPr>
        <p:spPr bwMode="auto">
          <a:xfrm>
            <a:off x="2001838" y="5492750"/>
            <a:ext cx="1587" cy="19050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6" name="Line 176"/>
          <p:cNvSpPr>
            <a:spLocks noChangeShapeType="1"/>
          </p:cNvSpPr>
          <p:nvPr/>
        </p:nvSpPr>
        <p:spPr bwMode="auto">
          <a:xfrm>
            <a:off x="2001838" y="5511800"/>
            <a:ext cx="1587" cy="17463"/>
          </a:xfrm>
          <a:prstGeom prst="line">
            <a:avLst/>
          </a:prstGeom>
          <a:noFill/>
          <a:ln w="0">
            <a:solidFill>
              <a:srgbClr val="EB3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7" name="Line 177"/>
          <p:cNvSpPr>
            <a:spLocks noChangeShapeType="1"/>
          </p:cNvSpPr>
          <p:nvPr/>
        </p:nvSpPr>
        <p:spPr bwMode="auto">
          <a:xfrm flipH="1">
            <a:off x="1946275" y="5584825"/>
            <a:ext cx="555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8" name="Line 178"/>
          <p:cNvSpPr>
            <a:spLocks noChangeShapeType="1"/>
          </p:cNvSpPr>
          <p:nvPr/>
        </p:nvSpPr>
        <p:spPr bwMode="auto">
          <a:xfrm flipH="1">
            <a:off x="1871663" y="5584825"/>
            <a:ext cx="555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9" name="Line 179"/>
          <p:cNvSpPr>
            <a:spLocks noChangeShapeType="1"/>
          </p:cNvSpPr>
          <p:nvPr/>
        </p:nvSpPr>
        <p:spPr bwMode="auto">
          <a:xfrm flipH="1">
            <a:off x="1797050" y="5584825"/>
            <a:ext cx="55563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40" name="Line 180"/>
          <p:cNvSpPr>
            <a:spLocks noChangeShapeType="1"/>
          </p:cNvSpPr>
          <p:nvPr/>
        </p:nvSpPr>
        <p:spPr bwMode="auto">
          <a:xfrm flipH="1">
            <a:off x="1722438" y="5584825"/>
            <a:ext cx="55562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41" name="Line 181"/>
          <p:cNvSpPr>
            <a:spLocks noChangeShapeType="1"/>
          </p:cNvSpPr>
          <p:nvPr/>
        </p:nvSpPr>
        <p:spPr bwMode="auto">
          <a:xfrm flipH="1">
            <a:off x="1685925" y="5584825"/>
            <a:ext cx="190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42" name="Line 182"/>
          <p:cNvSpPr>
            <a:spLocks noChangeShapeType="1"/>
          </p:cNvSpPr>
          <p:nvPr/>
        </p:nvSpPr>
        <p:spPr bwMode="auto">
          <a:xfrm flipH="1">
            <a:off x="1685925" y="5584825"/>
            <a:ext cx="19050" cy="1588"/>
          </a:xfrm>
          <a:prstGeom prst="line">
            <a:avLst/>
          </a:prstGeom>
          <a:noFill/>
          <a:ln w="0">
            <a:solidFill>
              <a:srgbClr val="EF2F7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43" name="Oval 183"/>
          <p:cNvSpPr>
            <a:spLocks noChangeArrowheads="1"/>
          </p:cNvSpPr>
          <p:nvPr/>
        </p:nvSpPr>
        <p:spPr bwMode="auto">
          <a:xfrm>
            <a:off x="4468813" y="4156075"/>
            <a:ext cx="168275" cy="11112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44" name="Oval 184"/>
          <p:cNvSpPr>
            <a:spLocks noChangeArrowheads="1"/>
          </p:cNvSpPr>
          <p:nvPr/>
        </p:nvSpPr>
        <p:spPr bwMode="auto">
          <a:xfrm>
            <a:off x="5341938" y="3357563"/>
            <a:ext cx="166687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45" name="Oval 185"/>
          <p:cNvSpPr>
            <a:spLocks noChangeArrowheads="1"/>
          </p:cNvSpPr>
          <p:nvPr/>
        </p:nvSpPr>
        <p:spPr bwMode="auto">
          <a:xfrm>
            <a:off x="6176963" y="2857500"/>
            <a:ext cx="147637" cy="11112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46" name="Oval 186"/>
          <p:cNvSpPr>
            <a:spLocks noChangeArrowheads="1"/>
          </p:cNvSpPr>
          <p:nvPr/>
        </p:nvSpPr>
        <p:spPr bwMode="auto">
          <a:xfrm>
            <a:off x="7067550" y="2597150"/>
            <a:ext cx="166688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47" name="Oval 187"/>
          <p:cNvSpPr>
            <a:spLocks noChangeArrowheads="1"/>
          </p:cNvSpPr>
          <p:nvPr/>
        </p:nvSpPr>
        <p:spPr bwMode="auto">
          <a:xfrm>
            <a:off x="1963738" y="5548313"/>
            <a:ext cx="168275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48" name="Oval 188"/>
          <p:cNvSpPr>
            <a:spLocks noChangeArrowheads="1"/>
          </p:cNvSpPr>
          <p:nvPr/>
        </p:nvSpPr>
        <p:spPr bwMode="auto">
          <a:xfrm>
            <a:off x="2781300" y="5362575"/>
            <a:ext cx="166688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49" name="Oval 189"/>
          <p:cNvSpPr>
            <a:spLocks noChangeArrowheads="1"/>
          </p:cNvSpPr>
          <p:nvPr/>
        </p:nvSpPr>
        <p:spPr bwMode="auto">
          <a:xfrm>
            <a:off x="3652838" y="4843463"/>
            <a:ext cx="166687" cy="130175"/>
          </a:xfrm>
          <a:prstGeom prst="ellipse">
            <a:avLst/>
          </a:prstGeom>
          <a:solidFill>
            <a:srgbClr val="EB3D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50" name="Rectangle 190"/>
          <p:cNvSpPr>
            <a:spLocks noChangeArrowheads="1"/>
          </p:cNvSpPr>
          <p:nvPr/>
        </p:nvSpPr>
        <p:spPr bwMode="auto">
          <a:xfrm>
            <a:off x="1054100" y="2076450"/>
            <a:ext cx="1349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1600">
                <a:solidFill>
                  <a:srgbClr val="24211D"/>
                </a:solidFill>
              </a:rPr>
              <a:t>Y</a:t>
            </a:r>
            <a:endParaRPr lang="ru-RU" altLang="ru-RU" sz="2400" b="1"/>
          </a:p>
        </p:txBody>
      </p:sp>
      <p:sp>
        <p:nvSpPr>
          <p:cNvPr id="41151" name="Oval 191"/>
          <p:cNvSpPr>
            <a:spLocks noChangeArrowheads="1"/>
          </p:cNvSpPr>
          <p:nvPr/>
        </p:nvSpPr>
        <p:spPr bwMode="auto">
          <a:xfrm>
            <a:off x="3635375" y="5153025"/>
            <a:ext cx="166688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52" name="Oval 192"/>
          <p:cNvSpPr>
            <a:spLocks noChangeArrowheads="1"/>
          </p:cNvSpPr>
          <p:nvPr/>
        </p:nvSpPr>
        <p:spPr bwMode="auto">
          <a:xfrm>
            <a:off x="7054850" y="5132388"/>
            <a:ext cx="166688" cy="130175"/>
          </a:xfrm>
          <a:prstGeom prst="ellipse">
            <a:avLst/>
          </a:prstGeom>
          <a:solidFill>
            <a:srgbClr val="6666FF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53" name="Oval 193"/>
          <p:cNvSpPr>
            <a:spLocks noChangeArrowheads="1"/>
          </p:cNvSpPr>
          <p:nvPr/>
        </p:nvSpPr>
        <p:spPr bwMode="auto">
          <a:xfrm>
            <a:off x="4500563" y="5138738"/>
            <a:ext cx="168275" cy="130175"/>
          </a:xfrm>
          <a:prstGeom prst="ellipse">
            <a:avLst/>
          </a:prstGeom>
          <a:solidFill>
            <a:srgbClr val="FDFA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54" name="Oval 194"/>
          <p:cNvSpPr>
            <a:spLocks noChangeArrowheads="1"/>
          </p:cNvSpPr>
          <p:nvPr/>
        </p:nvSpPr>
        <p:spPr bwMode="auto">
          <a:xfrm>
            <a:off x="6208713" y="5138738"/>
            <a:ext cx="149225" cy="130175"/>
          </a:xfrm>
          <a:prstGeom prst="ellipse">
            <a:avLst/>
          </a:prstGeom>
          <a:solidFill>
            <a:srgbClr val="FDFA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55" name="Oval 195"/>
          <p:cNvSpPr>
            <a:spLocks noChangeArrowheads="1"/>
          </p:cNvSpPr>
          <p:nvPr/>
        </p:nvSpPr>
        <p:spPr bwMode="auto">
          <a:xfrm>
            <a:off x="1917700" y="5157788"/>
            <a:ext cx="168275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56" name="Oval 196"/>
          <p:cNvSpPr>
            <a:spLocks noChangeArrowheads="1"/>
          </p:cNvSpPr>
          <p:nvPr/>
        </p:nvSpPr>
        <p:spPr bwMode="auto">
          <a:xfrm>
            <a:off x="2786063" y="5157788"/>
            <a:ext cx="166687" cy="130175"/>
          </a:xfrm>
          <a:prstGeom prst="ellipse">
            <a:avLst/>
          </a:prstGeom>
          <a:solidFill>
            <a:srgbClr val="0089E1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57" name="Rectangle 197"/>
          <p:cNvSpPr>
            <a:spLocks noChangeArrowheads="1"/>
          </p:cNvSpPr>
          <p:nvPr/>
        </p:nvSpPr>
        <p:spPr bwMode="auto">
          <a:xfrm>
            <a:off x="2411413" y="1557338"/>
            <a:ext cx="487045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100">
                <a:solidFill>
                  <a:srgbClr val="24211D"/>
                </a:solidFill>
              </a:rPr>
              <a:t>Интерполирующая функция на участке</a:t>
            </a:r>
            <a:endParaRPr lang="ru-RU" altLang="ru-RU" sz="2400" b="1"/>
          </a:p>
        </p:txBody>
      </p:sp>
      <p:sp>
        <p:nvSpPr>
          <p:cNvPr id="41158" name="Rectangle 198"/>
          <p:cNvSpPr>
            <a:spLocks noChangeArrowheads="1"/>
          </p:cNvSpPr>
          <p:nvPr/>
        </p:nvSpPr>
        <p:spPr bwMode="auto">
          <a:xfrm>
            <a:off x="5940425" y="3935413"/>
            <a:ext cx="163513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9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41159" name="Oval 199"/>
          <p:cNvSpPr>
            <a:spLocks noChangeArrowheads="1"/>
          </p:cNvSpPr>
          <p:nvPr/>
        </p:nvSpPr>
        <p:spPr bwMode="auto">
          <a:xfrm>
            <a:off x="5364163" y="5157788"/>
            <a:ext cx="149225" cy="130175"/>
          </a:xfrm>
          <a:prstGeom prst="ellipse">
            <a:avLst/>
          </a:prstGeom>
          <a:solidFill>
            <a:srgbClr val="FDFA00"/>
          </a:solidFill>
          <a:ln w="0">
            <a:solidFill>
              <a:srgbClr val="24211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60" name="Rectangle 20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161" name="Object 201"/>
          <p:cNvGraphicFramePr>
            <a:graphicFrameLocks noChangeAspect="1"/>
          </p:cNvGraphicFramePr>
          <p:nvPr/>
        </p:nvGraphicFramePr>
        <p:xfrm>
          <a:off x="7092950" y="5229225"/>
          <a:ext cx="3984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9" name="Формула" r:id="rId3" imgW="177646" imgH="228402" progId="Equation.3">
                  <p:embed/>
                </p:oleObj>
              </mc:Choice>
              <mc:Fallback>
                <p:oleObj name="Формула" r:id="rId3" imgW="177646" imgH="228402" progId="Equation.3">
                  <p:embed/>
                  <p:pic>
                    <p:nvPicPr>
                      <p:cNvPr id="0" name="Object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5229225"/>
                        <a:ext cx="3984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2" name="Rectangle 20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163" name="Object 203"/>
          <p:cNvGraphicFramePr>
            <a:graphicFrameLocks noChangeAspect="1"/>
          </p:cNvGraphicFramePr>
          <p:nvPr/>
        </p:nvGraphicFramePr>
        <p:xfrm>
          <a:off x="6156325" y="5229225"/>
          <a:ext cx="576263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0" name="Формула" r:id="rId5" imgW="266584" imgH="228501" progId="Equation.3">
                  <p:embed/>
                </p:oleObj>
              </mc:Choice>
              <mc:Fallback>
                <p:oleObj name="Формула" r:id="rId5" imgW="266584" imgH="228501" progId="Equation.3">
                  <p:embed/>
                  <p:pic>
                    <p:nvPicPr>
                      <p:cNvPr id="0" name="Object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5229225"/>
                        <a:ext cx="576263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4" name="Rectangle 20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165" name="Object 205"/>
          <p:cNvGraphicFramePr>
            <a:graphicFrameLocks noChangeAspect="1"/>
          </p:cNvGraphicFramePr>
          <p:nvPr/>
        </p:nvGraphicFramePr>
        <p:xfrm>
          <a:off x="5219700" y="5229225"/>
          <a:ext cx="57626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1" name="Формула" r:id="rId7" imgW="279400" imgH="228600" progId="Equation.3">
                  <p:embed/>
                </p:oleObj>
              </mc:Choice>
              <mc:Fallback>
                <p:oleObj name="Формула" r:id="rId7" imgW="279400" imgH="228600" progId="Equation.3">
                  <p:embed/>
                  <p:pic>
                    <p:nvPicPr>
                      <p:cNvPr id="0" name="Object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5229225"/>
                        <a:ext cx="57626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6" name="Rectangle 20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67" name="Line 207"/>
          <p:cNvSpPr>
            <a:spLocks noChangeShapeType="1"/>
          </p:cNvSpPr>
          <p:nvPr/>
        </p:nvSpPr>
        <p:spPr bwMode="auto">
          <a:xfrm>
            <a:off x="5867400" y="4292600"/>
            <a:ext cx="0" cy="86518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68" name="Rectangle 20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169" name="Object 209"/>
          <p:cNvGraphicFramePr>
            <a:graphicFrameLocks noChangeAspect="1"/>
          </p:cNvGraphicFramePr>
          <p:nvPr/>
        </p:nvGraphicFramePr>
        <p:xfrm>
          <a:off x="4356100" y="5157788"/>
          <a:ext cx="64770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2" name="Формула" r:id="rId9" imgW="279400" imgH="228600" progId="Equation.3">
                  <p:embed/>
                </p:oleObj>
              </mc:Choice>
              <mc:Fallback>
                <p:oleObj name="Формула" r:id="rId9" imgW="279400" imgH="228600" progId="Equation.3">
                  <p:embed/>
                  <p:pic>
                    <p:nvPicPr>
                      <p:cNvPr id="0" name="Object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5157788"/>
                        <a:ext cx="647700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70" name="Line 210"/>
          <p:cNvSpPr>
            <a:spLocks noChangeShapeType="1"/>
          </p:cNvSpPr>
          <p:nvPr/>
        </p:nvSpPr>
        <p:spPr bwMode="auto">
          <a:xfrm>
            <a:off x="5219700" y="2133600"/>
            <a:ext cx="504825" cy="3024188"/>
          </a:xfrm>
          <a:prstGeom prst="line">
            <a:avLst/>
          </a:prstGeom>
          <a:noFill/>
          <a:ln w="12700">
            <a:solidFill>
              <a:srgbClr val="66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71" name="Rectangle 2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172" name="Object 212"/>
          <p:cNvGraphicFramePr>
            <a:graphicFrameLocks noChangeAspect="1"/>
          </p:cNvGraphicFramePr>
          <p:nvPr/>
        </p:nvGraphicFramePr>
        <p:xfrm>
          <a:off x="3779838" y="1957388"/>
          <a:ext cx="13684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3" name="Формула" r:id="rId11" imgW="660400" imgH="228600" progId="Equation.3">
                  <p:embed/>
                </p:oleObj>
              </mc:Choice>
              <mc:Fallback>
                <p:oleObj name="Формула" r:id="rId11" imgW="660400" imgH="228600" progId="Equation.3">
                  <p:embed/>
                  <p:pic>
                    <p:nvPicPr>
                      <p:cNvPr id="0" name="Object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957388"/>
                        <a:ext cx="136842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73" name="Line 213"/>
          <p:cNvSpPr>
            <a:spLocks noChangeShapeType="1"/>
          </p:cNvSpPr>
          <p:nvPr/>
        </p:nvSpPr>
        <p:spPr bwMode="auto">
          <a:xfrm>
            <a:off x="5470525" y="5300663"/>
            <a:ext cx="792163" cy="0"/>
          </a:xfrm>
          <a:prstGeom prst="line">
            <a:avLst/>
          </a:prstGeom>
          <a:noFill/>
          <a:ln w="57150">
            <a:solidFill>
              <a:srgbClr val="CC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altLang="ru-RU" sz="3600">
                <a:solidFill>
                  <a:srgbClr val="339966"/>
                </a:solidFill>
              </a:rPr>
              <a:t>Диагональная таблица разностей </a:t>
            </a:r>
            <a:br>
              <a:rPr lang="ru-RU" altLang="ru-RU" sz="3600">
                <a:solidFill>
                  <a:srgbClr val="339966"/>
                </a:solidFill>
              </a:rPr>
            </a:br>
            <a:r>
              <a:rPr lang="ru-RU" altLang="ru-RU" sz="3600">
                <a:solidFill>
                  <a:srgbClr val="339966"/>
                </a:solidFill>
              </a:rPr>
              <a:t>(центральные разности)</a:t>
            </a:r>
            <a:r>
              <a:rPr lang="ru-RU" altLang="ru-RU" sz="2900"/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30725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2733675" y="4418013"/>
            <a:ext cx="4618038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V="1">
            <a:off x="4479925" y="4151313"/>
            <a:ext cx="3175" cy="266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 flipV="1">
            <a:off x="4778375" y="3752850"/>
            <a:ext cx="3175" cy="6223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 flipV="1">
            <a:off x="5084763" y="3473450"/>
            <a:ext cx="1587" cy="889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 flipV="1">
            <a:off x="5384800" y="3295650"/>
            <a:ext cx="3175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V="1">
            <a:off x="5680075" y="3206750"/>
            <a:ext cx="1588" cy="12461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V="1">
            <a:off x="5992813" y="3052763"/>
            <a:ext cx="3175" cy="13335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V="1">
            <a:off x="6307138" y="2940050"/>
            <a:ext cx="3175" cy="142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V="1">
            <a:off x="6608763" y="2851150"/>
            <a:ext cx="1587" cy="15113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V="1">
            <a:off x="6896100" y="2762250"/>
            <a:ext cx="3175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3289300" y="4418013"/>
            <a:ext cx="3175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3576638" y="4418013"/>
            <a:ext cx="3175" cy="88741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3890963" y="4429125"/>
            <a:ext cx="3175" cy="6223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2733675" y="2749550"/>
            <a:ext cx="4116388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2733675" y="2851150"/>
            <a:ext cx="3814763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 flipH="1">
            <a:off x="2733675" y="2940050"/>
            <a:ext cx="3614738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 flipH="1">
            <a:off x="2733675" y="3070225"/>
            <a:ext cx="3213100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flipH="1">
            <a:off x="2733675" y="3184525"/>
            <a:ext cx="2913063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6" name="Line 22"/>
          <p:cNvSpPr>
            <a:spLocks noChangeShapeType="1"/>
          </p:cNvSpPr>
          <p:nvPr/>
        </p:nvSpPr>
        <p:spPr bwMode="auto">
          <a:xfrm flipH="1">
            <a:off x="2733675" y="3330575"/>
            <a:ext cx="2609850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H="1">
            <a:off x="2733675" y="3497263"/>
            <a:ext cx="2308225" cy="15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8" name="Line 24"/>
          <p:cNvSpPr>
            <a:spLocks noChangeShapeType="1"/>
          </p:cNvSpPr>
          <p:nvPr/>
        </p:nvSpPr>
        <p:spPr bwMode="auto">
          <a:xfrm flipH="1">
            <a:off x="2733675" y="3763963"/>
            <a:ext cx="2008188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 flipH="1">
            <a:off x="2733675" y="4119563"/>
            <a:ext cx="1706563" cy="15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10" name="Line 26"/>
          <p:cNvSpPr>
            <a:spLocks noChangeShapeType="1"/>
          </p:cNvSpPr>
          <p:nvPr/>
        </p:nvSpPr>
        <p:spPr bwMode="auto">
          <a:xfrm flipH="1">
            <a:off x="2733675" y="4654550"/>
            <a:ext cx="1406525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11" name="Line 27"/>
          <p:cNvSpPr>
            <a:spLocks noChangeShapeType="1"/>
          </p:cNvSpPr>
          <p:nvPr/>
        </p:nvSpPr>
        <p:spPr bwMode="auto">
          <a:xfrm flipH="1">
            <a:off x="2733675" y="5027613"/>
            <a:ext cx="1104900" cy="15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12" name="Line 28"/>
          <p:cNvSpPr>
            <a:spLocks noChangeShapeType="1"/>
          </p:cNvSpPr>
          <p:nvPr/>
        </p:nvSpPr>
        <p:spPr bwMode="auto">
          <a:xfrm flipH="1">
            <a:off x="2733675" y="5461000"/>
            <a:ext cx="503238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13" name="Line 29"/>
          <p:cNvSpPr>
            <a:spLocks noChangeShapeType="1"/>
          </p:cNvSpPr>
          <p:nvPr/>
        </p:nvSpPr>
        <p:spPr bwMode="auto">
          <a:xfrm flipH="1">
            <a:off x="2733675" y="5287963"/>
            <a:ext cx="803275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>
            <a:off x="2733675" y="2228850"/>
            <a:ext cx="3175" cy="3648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15" name="Oval 31"/>
          <p:cNvSpPr>
            <a:spLocks noChangeArrowheads="1"/>
          </p:cNvSpPr>
          <p:nvPr/>
        </p:nvSpPr>
        <p:spPr bwMode="auto">
          <a:xfrm>
            <a:off x="4140200" y="4362450"/>
            <a:ext cx="101600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4440238" y="4362450"/>
            <a:ext cx="101600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17" name="Oval 33"/>
          <p:cNvSpPr>
            <a:spLocks noChangeArrowheads="1"/>
          </p:cNvSpPr>
          <p:nvPr/>
        </p:nvSpPr>
        <p:spPr bwMode="auto">
          <a:xfrm>
            <a:off x="4741863" y="4362450"/>
            <a:ext cx="101600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18" name="Oval 34"/>
          <p:cNvSpPr>
            <a:spLocks noChangeArrowheads="1"/>
          </p:cNvSpPr>
          <p:nvPr/>
        </p:nvSpPr>
        <p:spPr bwMode="auto">
          <a:xfrm>
            <a:off x="5041900" y="4362450"/>
            <a:ext cx="101600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19" name="Oval 35"/>
          <p:cNvSpPr>
            <a:spLocks noChangeArrowheads="1"/>
          </p:cNvSpPr>
          <p:nvPr/>
        </p:nvSpPr>
        <p:spPr bwMode="auto">
          <a:xfrm>
            <a:off x="5343525" y="4362450"/>
            <a:ext cx="101600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20" name="Oval 36"/>
          <p:cNvSpPr>
            <a:spLocks noChangeArrowheads="1"/>
          </p:cNvSpPr>
          <p:nvPr/>
        </p:nvSpPr>
        <p:spPr bwMode="auto">
          <a:xfrm>
            <a:off x="5643563" y="4362450"/>
            <a:ext cx="101600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21" name="Oval 37"/>
          <p:cNvSpPr>
            <a:spLocks noChangeArrowheads="1"/>
          </p:cNvSpPr>
          <p:nvPr/>
        </p:nvSpPr>
        <p:spPr bwMode="auto">
          <a:xfrm>
            <a:off x="5945188" y="4362450"/>
            <a:ext cx="101600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22" name="Oval 38"/>
          <p:cNvSpPr>
            <a:spLocks noChangeArrowheads="1"/>
          </p:cNvSpPr>
          <p:nvPr/>
        </p:nvSpPr>
        <p:spPr bwMode="auto">
          <a:xfrm>
            <a:off x="6245225" y="4362450"/>
            <a:ext cx="103188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23" name="Oval 39"/>
          <p:cNvSpPr>
            <a:spLocks noChangeArrowheads="1"/>
          </p:cNvSpPr>
          <p:nvPr/>
        </p:nvSpPr>
        <p:spPr bwMode="auto">
          <a:xfrm>
            <a:off x="6546850" y="4362450"/>
            <a:ext cx="101600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24" name="Oval 40"/>
          <p:cNvSpPr>
            <a:spLocks noChangeArrowheads="1"/>
          </p:cNvSpPr>
          <p:nvPr/>
        </p:nvSpPr>
        <p:spPr bwMode="auto">
          <a:xfrm>
            <a:off x="6846888" y="4362450"/>
            <a:ext cx="103187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25" name="Oval 41"/>
          <p:cNvSpPr>
            <a:spLocks noChangeArrowheads="1"/>
          </p:cNvSpPr>
          <p:nvPr/>
        </p:nvSpPr>
        <p:spPr bwMode="auto">
          <a:xfrm>
            <a:off x="3236913" y="4362450"/>
            <a:ext cx="101600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26" name="Oval 42"/>
          <p:cNvSpPr>
            <a:spLocks noChangeArrowheads="1"/>
          </p:cNvSpPr>
          <p:nvPr/>
        </p:nvSpPr>
        <p:spPr bwMode="auto">
          <a:xfrm>
            <a:off x="3536950" y="4362450"/>
            <a:ext cx="103188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27" name="Oval 43"/>
          <p:cNvSpPr>
            <a:spLocks noChangeArrowheads="1"/>
          </p:cNvSpPr>
          <p:nvPr/>
        </p:nvSpPr>
        <p:spPr bwMode="auto">
          <a:xfrm>
            <a:off x="3838575" y="4362450"/>
            <a:ext cx="101600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28" name="Oval 44"/>
          <p:cNvSpPr>
            <a:spLocks noChangeArrowheads="1"/>
          </p:cNvSpPr>
          <p:nvPr/>
        </p:nvSpPr>
        <p:spPr bwMode="auto">
          <a:xfrm>
            <a:off x="7148513" y="4362450"/>
            <a:ext cx="101600" cy="90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29" name="Freeform 45"/>
          <p:cNvSpPr>
            <a:spLocks/>
          </p:cNvSpPr>
          <p:nvPr/>
        </p:nvSpPr>
        <p:spPr bwMode="auto">
          <a:xfrm>
            <a:off x="2935288" y="2762250"/>
            <a:ext cx="3914775" cy="2933700"/>
          </a:xfrm>
          <a:custGeom>
            <a:avLst/>
            <a:gdLst>
              <a:gd name="T0" fmla="*/ 0 w 1769"/>
              <a:gd name="T1" fmla="*/ 1496 h 1496"/>
              <a:gd name="T2" fmla="*/ 453 w 1769"/>
              <a:gd name="T3" fmla="*/ 1134 h 1496"/>
              <a:gd name="T4" fmla="*/ 771 w 1769"/>
              <a:gd name="T5" fmla="*/ 589 h 1496"/>
              <a:gd name="T6" fmla="*/ 1134 w 1769"/>
              <a:gd name="T7" fmla="*/ 272 h 1496"/>
              <a:gd name="T8" fmla="*/ 1769 w 1769"/>
              <a:gd name="T9" fmla="*/ 0 h 1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9" h="1496">
                <a:moveTo>
                  <a:pt x="0" y="1496"/>
                </a:moveTo>
                <a:cubicBezTo>
                  <a:pt x="162" y="1390"/>
                  <a:pt x="325" y="1285"/>
                  <a:pt x="453" y="1134"/>
                </a:cubicBezTo>
                <a:cubicBezTo>
                  <a:pt x="581" y="983"/>
                  <a:pt x="658" y="733"/>
                  <a:pt x="771" y="589"/>
                </a:cubicBezTo>
                <a:cubicBezTo>
                  <a:pt x="884" y="445"/>
                  <a:pt x="968" y="370"/>
                  <a:pt x="1134" y="272"/>
                </a:cubicBezTo>
                <a:cubicBezTo>
                  <a:pt x="1300" y="174"/>
                  <a:pt x="1663" y="45"/>
                  <a:pt x="1769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30" name="Line 46"/>
          <p:cNvSpPr>
            <a:spLocks noChangeShapeType="1"/>
          </p:cNvSpPr>
          <p:nvPr/>
        </p:nvSpPr>
        <p:spPr bwMode="auto">
          <a:xfrm>
            <a:off x="4179888" y="4452938"/>
            <a:ext cx="1587" cy="17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31" name="Oval 47"/>
          <p:cNvSpPr>
            <a:spLocks noChangeArrowheads="1"/>
          </p:cNvSpPr>
          <p:nvPr/>
        </p:nvSpPr>
        <p:spPr bwMode="auto">
          <a:xfrm>
            <a:off x="5041900" y="3462338"/>
            <a:ext cx="101600" cy="889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32" name="Oval 48"/>
          <p:cNvSpPr>
            <a:spLocks noChangeArrowheads="1"/>
          </p:cNvSpPr>
          <p:nvPr/>
        </p:nvSpPr>
        <p:spPr bwMode="auto">
          <a:xfrm>
            <a:off x="5343525" y="3295650"/>
            <a:ext cx="101600" cy="889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33" name="Oval 49"/>
          <p:cNvSpPr>
            <a:spLocks noChangeArrowheads="1"/>
          </p:cNvSpPr>
          <p:nvPr/>
        </p:nvSpPr>
        <p:spPr bwMode="auto">
          <a:xfrm>
            <a:off x="5630863" y="3140075"/>
            <a:ext cx="101600" cy="889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34" name="Oval 50"/>
          <p:cNvSpPr>
            <a:spLocks noChangeArrowheads="1"/>
          </p:cNvSpPr>
          <p:nvPr/>
        </p:nvSpPr>
        <p:spPr bwMode="auto">
          <a:xfrm>
            <a:off x="5945188" y="3028950"/>
            <a:ext cx="101600" cy="889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35" name="Oval 51"/>
          <p:cNvSpPr>
            <a:spLocks noChangeArrowheads="1"/>
          </p:cNvSpPr>
          <p:nvPr/>
        </p:nvSpPr>
        <p:spPr bwMode="auto">
          <a:xfrm>
            <a:off x="6245225" y="2905125"/>
            <a:ext cx="103188" cy="889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36" name="Oval 52"/>
          <p:cNvSpPr>
            <a:spLocks noChangeArrowheads="1"/>
          </p:cNvSpPr>
          <p:nvPr/>
        </p:nvSpPr>
        <p:spPr bwMode="auto">
          <a:xfrm>
            <a:off x="6548438" y="2851150"/>
            <a:ext cx="101600" cy="87313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37" name="Oval 53"/>
          <p:cNvSpPr>
            <a:spLocks noChangeArrowheads="1"/>
          </p:cNvSpPr>
          <p:nvPr/>
        </p:nvSpPr>
        <p:spPr bwMode="auto">
          <a:xfrm>
            <a:off x="4140200" y="4619625"/>
            <a:ext cx="101600" cy="889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38" name="Oval 54"/>
          <p:cNvSpPr>
            <a:spLocks noChangeArrowheads="1"/>
          </p:cNvSpPr>
          <p:nvPr/>
        </p:nvSpPr>
        <p:spPr bwMode="auto">
          <a:xfrm>
            <a:off x="4741863" y="3740150"/>
            <a:ext cx="101600" cy="889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39" name="Oval 55"/>
          <p:cNvSpPr>
            <a:spLocks noChangeArrowheads="1"/>
          </p:cNvSpPr>
          <p:nvPr/>
        </p:nvSpPr>
        <p:spPr bwMode="auto">
          <a:xfrm>
            <a:off x="4440238" y="4095750"/>
            <a:ext cx="101600" cy="889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40" name="Oval 56"/>
          <p:cNvSpPr>
            <a:spLocks noChangeArrowheads="1"/>
          </p:cNvSpPr>
          <p:nvPr/>
        </p:nvSpPr>
        <p:spPr bwMode="auto">
          <a:xfrm>
            <a:off x="6850063" y="2697163"/>
            <a:ext cx="101600" cy="889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41" name="Oval 57"/>
          <p:cNvSpPr>
            <a:spLocks noChangeArrowheads="1"/>
          </p:cNvSpPr>
          <p:nvPr/>
        </p:nvSpPr>
        <p:spPr bwMode="auto">
          <a:xfrm>
            <a:off x="3836988" y="4986338"/>
            <a:ext cx="101600" cy="889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42" name="Oval 58"/>
          <p:cNvSpPr>
            <a:spLocks noChangeArrowheads="1"/>
          </p:cNvSpPr>
          <p:nvPr/>
        </p:nvSpPr>
        <p:spPr bwMode="auto">
          <a:xfrm>
            <a:off x="3536950" y="5253038"/>
            <a:ext cx="103188" cy="889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43" name="Oval 59"/>
          <p:cNvSpPr>
            <a:spLocks noChangeArrowheads="1"/>
          </p:cNvSpPr>
          <p:nvPr/>
        </p:nvSpPr>
        <p:spPr bwMode="auto">
          <a:xfrm>
            <a:off x="3236913" y="5432425"/>
            <a:ext cx="101600" cy="87313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2044" name="Object 60"/>
          <p:cNvGraphicFramePr>
            <a:graphicFrameLocks noChangeAspect="1"/>
          </p:cNvGraphicFramePr>
          <p:nvPr/>
        </p:nvGraphicFramePr>
        <p:xfrm>
          <a:off x="4741863" y="4541838"/>
          <a:ext cx="2008187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5" name="Формула" r:id="rId3" imgW="1257300" imgH="228600" progId="Equation.3">
                  <p:embed/>
                </p:oleObj>
              </mc:Choice>
              <mc:Fallback>
                <p:oleObj name="Формула" r:id="rId3" imgW="1257300" imgH="22860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863" y="4541838"/>
                        <a:ext cx="2008187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45" name="Object 61"/>
          <p:cNvGraphicFramePr>
            <a:graphicFrameLocks noChangeAspect="1"/>
          </p:cNvGraphicFramePr>
          <p:nvPr/>
        </p:nvGraphicFramePr>
        <p:xfrm>
          <a:off x="889000" y="3706813"/>
          <a:ext cx="160496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6" name="Формула" r:id="rId5" imgW="914400" imgH="228600" progId="Equation.3">
                  <p:embed/>
                </p:oleObj>
              </mc:Choice>
              <mc:Fallback>
                <p:oleObj name="Формула" r:id="rId5" imgW="914400" imgH="22860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706813"/>
                        <a:ext cx="1604963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46" name="Text Box 62"/>
          <p:cNvSpPr txBox="1">
            <a:spLocks noChangeArrowheads="1"/>
          </p:cNvSpPr>
          <p:nvPr/>
        </p:nvSpPr>
        <p:spPr bwMode="auto">
          <a:xfrm>
            <a:off x="827088" y="4452938"/>
            <a:ext cx="6016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42047" name="Freeform 63"/>
          <p:cNvSpPr>
            <a:spLocks/>
          </p:cNvSpPr>
          <p:nvPr/>
        </p:nvSpPr>
        <p:spPr bwMode="auto">
          <a:xfrm>
            <a:off x="2533650" y="3763963"/>
            <a:ext cx="200025" cy="344487"/>
          </a:xfrm>
          <a:custGeom>
            <a:avLst/>
            <a:gdLst>
              <a:gd name="T0" fmla="*/ 136 w 136"/>
              <a:gd name="T1" fmla="*/ 0 h 227"/>
              <a:gd name="T2" fmla="*/ 0 w 136"/>
              <a:gd name="T3" fmla="*/ 0 h 227"/>
              <a:gd name="T4" fmla="*/ 0 w 136"/>
              <a:gd name="T5" fmla="*/ 227 h 227"/>
              <a:gd name="T6" fmla="*/ 136 w 136"/>
              <a:gd name="T7" fmla="*/ 227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6" h="227">
                <a:moveTo>
                  <a:pt x="136" y="0"/>
                </a:moveTo>
                <a:lnTo>
                  <a:pt x="0" y="0"/>
                </a:lnTo>
                <a:lnTo>
                  <a:pt x="0" y="227"/>
                </a:lnTo>
                <a:lnTo>
                  <a:pt x="136" y="227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48" name="Freeform 64"/>
          <p:cNvSpPr>
            <a:spLocks/>
          </p:cNvSpPr>
          <p:nvPr/>
        </p:nvSpPr>
        <p:spPr bwMode="auto">
          <a:xfrm rot="-5400000">
            <a:off x="4554538" y="4362450"/>
            <a:ext cx="173038" cy="293687"/>
          </a:xfrm>
          <a:custGeom>
            <a:avLst/>
            <a:gdLst>
              <a:gd name="T0" fmla="*/ 136 w 136"/>
              <a:gd name="T1" fmla="*/ 0 h 227"/>
              <a:gd name="T2" fmla="*/ 0 w 136"/>
              <a:gd name="T3" fmla="*/ 0 h 227"/>
              <a:gd name="T4" fmla="*/ 0 w 136"/>
              <a:gd name="T5" fmla="*/ 227 h 227"/>
              <a:gd name="T6" fmla="*/ 136 w 136"/>
              <a:gd name="T7" fmla="*/ 227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6" h="227">
                <a:moveTo>
                  <a:pt x="136" y="0"/>
                </a:moveTo>
                <a:lnTo>
                  <a:pt x="0" y="0"/>
                </a:lnTo>
                <a:lnTo>
                  <a:pt x="0" y="227"/>
                </a:lnTo>
                <a:lnTo>
                  <a:pt x="136" y="227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49" name="Oval 65"/>
          <p:cNvSpPr>
            <a:spLocks noChangeArrowheads="1"/>
          </p:cNvSpPr>
          <p:nvPr/>
        </p:nvSpPr>
        <p:spPr bwMode="auto">
          <a:xfrm>
            <a:off x="2681288" y="4060825"/>
            <a:ext cx="101600" cy="87313"/>
          </a:xfrm>
          <a:prstGeom prst="ellipse">
            <a:avLst/>
          </a:prstGeom>
          <a:solidFill>
            <a:srgbClr val="A4B8FA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50" name="Oval 66"/>
          <p:cNvSpPr>
            <a:spLocks noChangeArrowheads="1"/>
          </p:cNvSpPr>
          <p:nvPr/>
        </p:nvSpPr>
        <p:spPr bwMode="auto">
          <a:xfrm>
            <a:off x="2671763" y="3717925"/>
            <a:ext cx="103187" cy="87313"/>
          </a:xfrm>
          <a:prstGeom prst="ellipse">
            <a:avLst/>
          </a:prstGeom>
          <a:solidFill>
            <a:srgbClr val="A4B8FA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2051" name="Object 67"/>
          <p:cNvGraphicFramePr>
            <a:graphicFrameLocks noChangeAspect="1"/>
          </p:cNvGraphicFramePr>
          <p:nvPr/>
        </p:nvGraphicFramePr>
        <p:xfrm>
          <a:off x="7192963" y="4097338"/>
          <a:ext cx="258762" cy="26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7" name="Формула" r:id="rId7" imgW="126835" imgH="139518" progId="Equation.3">
                  <p:embed/>
                </p:oleObj>
              </mc:Choice>
              <mc:Fallback>
                <p:oleObj name="Формула" r:id="rId7" imgW="126835" imgH="139518" progId="Equation.3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963" y="4097338"/>
                        <a:ext cx="258762" cy="265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52" name="Object 68"/>
          <p:cNvGraphicFramePr>
            <a:graphicFrameLocks noChangeAspect="1"/>
          </p:cNvGraphicFramePr>
          <p:nvPr/>
        </p:nvGraphicFramePr>
        <p:xfrm>
          <a:off x="2344738" y="2205038"/>
          <a:ext cx="290512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8" name="Формула" r:id="rId9" imgW="139579" imgH="164957" progId="Equation.3">
                  <p:embed/>
                </p:oleObj>
              </mc:Choice>
              <mc:Fallback>
                <p:oleObj name="Формула" r:id="rId9" imgW="139579" imgH="164957" progId="Equation.3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738" y="2205038"/>
                        <a:ext cx="290512" cy="290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53" name="Object 69"/>
          <p:cNvGraphicFramePr>
            <a:graphicFrameLocks noChangeAspect="1"/>
          </p:cNvGraphicFramePr>
          <p:nvPr/>
        </p:nvGraphicFramePr>
        <p:xfrm>
          <a:off x="5646738" y="4095750"/>
          <a:ext cx="33178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9" name="Формула" r:id="rId11" imgW="177646" imgH="228402" progId="Equation.3">
                  <p:embed/>
                </p:oleObj>
              </mc:Choice>
              <mc:Fallback>
                <p:oleObj name="Формула" r:id="rId11" imgW="177646" imgH="228402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6738" y="4095750"/>
                        <a:ext cx="331787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54" name="Object 70"/>
          <p:cNvGraphicFramePr>
            <a:graphicFrameLocks noChangeAspect="1"/>
          </p:cNvGraphicFramePr>
          <p:nvPr/>
        </p:nvGraphicFramePr>
        <p:xfrm>
          <a:off x="5970588" y="4114800"/>
          <a:ext cx="25717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0" name="Формула" r:id="rId13" imgW="152268" imgH="215713" progId="Equation.3">
                  <p:embed/>
                </p:oleObj>
              </mc:Choice>
              <mc:Fallback>
                <p:oleObj name="Формула" r:id="rId13" imgW="152268" imgH="215713" progId="Equation.3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588" y="4114800"/>
                        <a:ext cx="257175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55" name="Object 71"/>
          <p:cNvGraphicFramePr>
            <a:graphicFrameLocks noChangeAspect="1"/>
          </p:cNvGraphicFramePr>
          <p:nvPr/>
        </p:nvGraphicFramePr>
        <p:xfrm>
          <a:off x="6296025" y="4132263"/>
          <a:ext cx="2921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1" name="Формула" r:id="rId15" imgW="177569" imgH="215619" progId="Equation.3">
                  <p:embed/>
                </p:oleObj>
              </mc:Choice>
              <mc:Fallback>
                <p:oleObj name="Формула" r:id="rId15" imgW="177569" imgH="215619" progId="Equation.3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4132263"/>
                        <a:ext cx="292100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56" name="Object 72"/>
          <p:cNvGraphicFramePr>
            <a:graphicFrameLocks noChangeAspect="1"/>
          </p:cNvGraphicFramePr>
          <p:nvPr/>
        </p:nvGraphicFramePr>
        <p:xfrm>
          <a:off x="6850063" y="4095750"/>
          <a:ext cx="33178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2" name="Формула" r:id="rId17" imgW="177646" imgH="228402" progId="Equation.3">
                  <p:embed/>
                </p:oleObj>
              </mc:Choice>
              <mc:Fallback>
                <p:oleObj name="Формула" r:id="rId17" imgW="177646" imgH="228402" progId="Equation.3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063" y="4095750"/>
                        <a:ext cx="331787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57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2058" name="Object 74"/>
          <p:cNvGraphicFramePr>
            <a:graphicFrameLocks noChangeAspect="1"/>
          </p:cNvGraphicFramePr>
          <p:nvPr/>
        </p:nvGraphicFramePr>
        <p:xfrm>
          <a:off x="5364163" y="4089400"/>
          <a:ext cx="36036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3" name="Формула" r:id="rId19" imgW="215619" imgH="215619" progId="Equation.3">
                  <p:embed/>
                </p:oleObj>
              </mc:Choice>
              <mc:Fallback>
                <p:oleObj name="Формула" r:id="rId19" imgW="215619" imgH="215619" progId="Equation.3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4089400"/>
                        <a:ext cx="360362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59" name="Rectangle 75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2060" name="Object 76"/>
          <p:cNvGraphicFramePr>
            <a:graphicFrameLocks noChangeAspect="1"/>
          </p:cNvGraphicFramePr>
          <p:nvPr/>
        </p:nvGraphicFramePr>
        <p:xfrm>
          <a:off x="5076825" y="4124325"/>
          <a:ext cx="3238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4" name="Формула" r:id="rId21" imgW="228501" imgH="215806" progId="Equation.3">
                  <p:embed/>
                </p:oleObj>
              </mc:Choice>
              <mc:Fallback>
                <p:oleObj name="Формула" r:id="rId21" imgW="228501" imgH="215806" progId="Equation.3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4124325"/>
                        <a:ext cx="3238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61" name="Text Box 77"/>
          <p:cNvSpPr txBox="1">
            <a:spLocks noChangeArrowheads="1"/>
          </p:cNvSpPr>
          <p:nvPr/>
        </p:nvSpPr>
        <p:spPr bwMode="auto">
          <a:xfrm>
            <a:off x="4500563" y="5032375"/>
            <a:ext cx="26638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>
                <a:latin typeface="Times New Roman" pitchFamily="18" charset="0"/>
              </a:rPr>
              <a:t>Узлы табличной функции</a:t>
            </a:r>
          </a:p>
        </p:txBody>
      </p:sp>
      <p:sp>
        <p:nvSpPr>
          <p:cNvPr id="42062" name="Line 78"/>
          <p:cNvSpPr>
            <a:spLocks noChangeShapeType="1"/>
          </p:cNvSpPr>
          <p:nvPr/>
        </p:nvSpPr>
        <p:spPr bwMode="auto">
          <a:xfrm flipH="1" flipV="1">
            <a:off x="4237038" y="4483100"/>
            <a:ext cx="431800" cy="5762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63" name="Line 79"/>
          <p:cNvSpPr>
            <a:spLocks noChangeShapeType="1"/>
          </p:cNvSpPr>
          <p:nvPr/>
        </p:nvSpPr>
        <p:spPr bwMode="auto">
          <a:xfrm flipV="1">
            <a:off x="6373813" y="4437063"/>
            <a:ext cx="503237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64" name="Rectangle 80">
            <a:hlinkClick r:id="rId2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5435600" y="6165850"/>
            <a:ext cx="3024188" cy="431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39825"/>
          </a:xfrm>
          <a:noFill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CCFF">
                        <a:alpha val="17000"/>
                      </a:srgbClr>
                    </a:gs>
                    <a:gs pos="50000">
                      <a:srgbClr val="FFCCFF">
                        <a:gamma/>
                        <a:shade val="46275"/>
                        <a:invGamma/>
                        <a:alpha val="12000"/>
                      </a:srgbClr>
                    </a:gs>
                    <a:gs pos="100000">
                      <a:srgbClr val="FFCCFF">
                        <a:alpha val="17000"/>
                      </a:srgbClr>
                    </a:gs>
                  </a:gsLst>
                  <a:lin ang="5400000" scaled="1"/>
                </a:gradFill>
              </a14:hiddenFill>
            </a:ext>
          </a:extLst>
        </p:spPr>
        <p:txBody>
          <a:bodyPr/>
          <a:lstStyle/>
          <a:p>
            <a:r>
              <a:rPr lang="ru-RU" altLang="ru-RU" sz="3800"/>
              <a:t>Первая интерполяционная формула Гаусса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323850" y="2133600"/>
          <a:ext cx="84963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8" name="Формула" r:id="rId3" imgW="2895480" imgH="685800" progId="Equation.3">
                  <p:embed/>
                </p:oleObj>
              </mc:Choice>
              <mc:Fallback>
                <p:oleObj name="Формула" r:id="rId3" imgW="2895480" imgH="685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133600"/>
                        <a:ext cx="8496300" cy="200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611188" y="3933825"/>
            <a:ext cx="8064500" cy="2230438"/>
          </a:xfrm>
          <a:prstGeom prst="rect">
            <a:avLst/>
          </a:prstGeom>
          <a:gradFill rotWithShape="1">
            <a:gsLst>
              <a:gs pos="0">
                <a:srgbClr val="FFCCFF">
                  <a:alpha val="16000"/>
                </a:srgbClr>
              </a:gs>
              <a:gs pos="50000">
                <a:srgbClr val="FFCCFF">
                  <a:gamma/>
                  <a:shade val="46275"/>
                  <a:invGamma/>
                  <a:alpha val="37000"/>
                </a:srgbClr>
              </a:gs>
              <a:gs pos="100000">
                <a:srgbClr val="FFCCFF">
                  <a:alpha val="16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339966"/>
                </a:solidFill>
              </a:rPr>
              <a:t>Коэффициенты полинома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30725"/>
          </a:xfrm>
        </p:spPr>
        <p:txBody>
          <a:bodyPr/>
          <a:lstStyle/>
          <a:p>
            <a:r>
              <a:rPr lang="ru-RU" altLang="ru-RU" sz="2400"/>
              <a:t>Первая интерполяционная формула Гаусса (в Таблице 3 ей соответствует нижний ряд стрелок) содержит центральные разности</a:t>
            </a: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1042988" y="2852738"/>
          <a:ext cx="6842125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4" name="Формула" r:id="rId3" imgW="2286000" imgH="241300" progId="Equation.3">
                  <p:embed/>
                </p:oleObj>
              </mc:Choice>
              <mc:Fallback>
                <p:oleObj name="Формула" r:id="rId3" imgW="22860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852738"/>
                        <a:ext cx="6842125" cy="712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684213" y="4076700"/>
          <a:ext cx="12065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5" name="Формула" r:id="rId5" imgW="482391" imgH="228501" progId="Equation.3">
                  <p:embed/>
                </p:oleObj>
              </mc:Choice>
              <mc:Fallback>
                <p:oleObj name="Формула" r:id="rId5" imgW="482391" imgH="22850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076700"/>
                        <a:ext cx="1206500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2268538" y="3886200"/>
          <a:ext cx="1511300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6" name="Формула" r:id="rId7" imgW="596641" imgH="444307" progId="Equation.3">
                  <p:embed/>
                </p:oleObj>
              </mc:Choice>
              <mc:Fallback>
                <p:oleObj name="Формула" r:id="rId7" imgW="596641" imgH="44430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3886200"/>
                        <a:ext cx="1511300" cy="1127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4067175" y="3860800"/>
          <a:ext cx="1728788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7" name="Формула" r:id="rId9" imgW="685800" imgH="457200" progId="Equation.3">
                  <p:embed/>
                </p:oleObj>
              </mc:Choice>
              <mc:Fallback>
                <p:oleObj name="Формула" r:id="rId9" imgW="685800" imgH="457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3860800"/>
                        <a:ext cx="1728788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6445250" y="3860800"/>
          <a:ext cx="1655763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8" name="Формула" r:id="rId11" imgW="660400" imgH="457200" progId="Equation.3">
                  <p:embed/>
                </p:oleObj>
              </mc:Choice>
              <mc:Fallback>
                <p:oleObj name="Формула" r:id="rId11" imgW="660400" imgH="4572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0" y="3860800"/>
                        <a:ext cx="1655763" cy="1149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684213" y="5180013"/>
          <a:ext cx="158432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9" name="Формула" r:id="rId13" imgW="685800" imgH="457200" progId="Equation.3">
                  <p:embed/>
                </p:oleObj>
              </mc:Choice>
              <mc:Fallback>
                <p:oleObj name="Формула" r:id="rId13" imgW="685800" imgH="457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180013"/>
                        <a:ext cx="1584325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2771775" y="4868863"/>
          <a:ext cx="3240088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00" name="Формула" r:id="rId15" imgW="1320227" imgH="482391" progId="Equation.3">
                  <p:embed/>
                </p:oleObj>
              </mc:Choice>
              <mc:Fallback>
                <p:oleObj name="Формула" r:id="rId15" imgW="1320227" imgH="482391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868863"/>
                        <a:ext cx="3240088" cy="118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51" name="Rectangle 19"/>
          <p:cNvSpPr>
            <a:spLocks noChangeArrowheads="1"/>
          </p:cNvSpPr>
          <p:nvPr/>
        </p:nvSpPr>
        <p:spPr bwMode="auto">
          <a:xfrm>
            <a:off x="0" y="3284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6372225" y="4906963"/>
          <a:ext cx="2376488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01" name="Формула" r:id="rId17" imgW="952500" imgH="457200" progId="Equation.3">
                  <p:embed/>
                </p:oleObj>
              </mc:Choice>
              <mc:Fallback>
                <p:oleObj name="Формула" r:id="rId17" imgW="952500" imgH="457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4906963"/>
                        <a:ext cx="2376488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53" name="Rectangle 21"/>
          <p:cNvSpPr>
            <a:spLocks noChangeArrowheads="1"/>
          </p:cNvSpPr>
          <p:nvPr/>
        </p:nvSpPr>
        <p:spPr bwMode="auto">
          <a:xfrm>
            <a:off x="1258888" y="3594100"/>
            <a:ext cx="3968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400"/>
              <a:t>Коэффициенты полинома: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215900" y="2363788"/>
          <a:ext cx="8748713" cy="214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6" name="Формула" r:id="rId3" imgW="2781000" imgH="685800" progId="Equation.3">
                  <p:embed/>
                </p:oleObj>
              </mc:Choice>
              <mc:Fallback>
                <p:oleObj name="Формула" r:id="rId3" imgW="2781000" imgH="685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" y="2363788"/>
                        <a:ext cx="8748713" cy="2144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CCFF">
                        <a:alpha val="17000"/>
                      </a:srgbClr>
                    </a:gs>
                    <a:gs pos="50000">
                      <a:srgbClr val="FFCCFF">
                        <a:gamma/>
                        <a:shade val="46275"/>
                        <a:invGamma/>
                        <a:alpha val="12000"/>
                      </a:srgbClr>
                    </a:gs>
                    <a:gs pos="100000">
                      <a:srgbClr val="FFCCFF">
                        <a:alpha val="17000"/>
                      </a:srgbClr>
                    </a:gs>
                  </a:gsLst>
                  <a:lin ang="5400000" scaled="1"/>
                </a:gradFill>
              </a14:hiddenFill>
            </a:ext>
          </a:extLst>
        </p:spPr>
        <p:txBody>
          <a:bodyPr/>
          <a:lstStyle/>
          <a:p>
            <a:r>
              <a:rPr lang="ru-RU" altLang="ru-RU"/>
              <a:t>Вторая интерполяционная формула Гаусса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95288" y="3716338"/>
            <a:ext cx="7921625" cy="2376487"/>
          </a:xfrm>
          <a:prstGeom prst="rect">
            <a:avLst/>
          </a:prstGeom>
          <a:gradFill rotWithShape="1">
            <a:gsLst>
              <a:gs pos="0">
                <a:srgbClr val="FFCCFF">
                  <a:alpha val="21001"/>
                </a:srgbClr>
              </a:gs>
              <a:gs pos="50000">
                <a:srgbClr val="FFCCFF">
                  <a:gamma/>
                  <a:shade val="46275"/>
                  <a:invGamma/>
                  <a:alpha val="14000"/>
                </a:srgbClr>
              </a:gs>
              <a:gs pos="100000">
                <a:srgbClr val="FFCCFF">
                  <a:alpha val="21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2400"/>
              <a:t>	Вторая интерполяционная формула Гаусса (в Таблице 3 ей соответствует верхний ряд стрелок) содержит центральные разности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154113" y="2762250"/>
          <a:ext cx="67310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2" name="Формула" r:id="rId3" imgW="2336800" imgH="241300" progId="Equation.3">
                  <p:embed/>
                </p:oleObj>
              </mc:Choice>
              <mc:Fallback>
                <p:oleObj name="Формула" r:id="rId3" imgW="23368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113" y="2762250"/>
                        <a:ext cx="6731000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468313" y="4102100"/>
          <a:ext cx="122396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3" name="Формула" r:id="rId5" imgW="482391" imgH="228501" progId="Equation.3">
                  <p:embed/>
                </p:oleObj>
              </mc:Choice>
              <mc:Fallback>
                <p:oleObj name="Формула" r:id="rId5" imgW="482391" imgH="22850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102100"/>
                        <a:ext cx="1223962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1917700" y="3957638"/>
          <a:ext cx="1501775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4" name="Формула" r:id="rId7" imgW="634725" imgH="444307" progId="Equation.3">
                  <p:embed/>
                </p:oleObj>
              </mc:Choice>
              <mc:Fallback>
                <p:oleObj name="Формула" r:id="rId7" imgW="634725" imgH="444307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3957638"/>
                        <a:ext cx="1501775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3851275" y="3886200"/>
          <a:ext cx="1620838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5" name="Формула" r:id="rId9" imgW="685800" imgH="457200" progId="Equation.3">
                  <p:embed/>
                </p:oleObj>
              </mc:Choice>
              <mc:Fallback>
                <p:oleObj name="Формула" r:id="rId9" imgW="685800" imgH="457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886200"/>
                        <a:ext cx="1620838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93" name="Object 13"/>
          <p:cNvGraphicFramePr>
            <a:graphicFrameLocks noChangeAspect="1"/>
          </p:cNvGraphicFramePr>
          <p:nvPr/>
        </p:nvGraphicFramePr>
        <p:xfrm>
          <a:off x="6011863" y="3813175"/>
          <a:ext cx="16129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6" name="Формула" r:id="rId11" imgW="672808" imgH="457002" progId="Equation.3">
                  <p:embed/>
                </p:oleObj>
              </mc:Choice>
              <mc:Fallback>
                <p:oleObj name="Формула" r:id="rId11" imgW="672808" imgH="457002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3813175"/>
                        <a:ext cx="1612900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95" name="Object 15"/>
          <p:cNvGraphicFramePr>
            <a:graphicFrameLocks noChangeAspect="1"/>
          </p:cNvGraphicFramePr>
          <p:nvPr/>
        </p:nvGraphicFramePr>
        <p:xfrm>
          <a:off x="539750" y="5157788"/>
          <a:ext cx="1511300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7" name="Формула" r:id="rId13" imgW="685800" imgH="457200" progId="Equation.3">
                  <p:embed/>
                </p:oleObj>
              </mc:Choice>
              <mc:Fallback>
                <p:oleObj name="Формула" r:id="rId13" imgW="685800" imgH="4572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157788"/>
                        <a:ext cx="1511300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97" name="Object 17"/>
          <p:cNvGraphicFramePr>
            <a:graphicFrameLocks noChangeAspect="1"/>
          </p:cNvGraphicFramePr>
          <p:nvPr/>
        </p:nvGraphicFramePr>
        <p:xfrm>
          <a:off x="2339975" y="4797425"/>
          <a:ext cx="31242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8" name="Формула" r:id="rId15" imgW="1320800" imgH="457200" progId="Equation.3">
                  <p:embed/>
                </p:oleObj>
              </mc:Choice>
              <mc:Fallback>
                <p:oleObj name="Формула" r:id="rId15" imgW="1320800" imgH="4572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797425"/>
                        <a:ext cx="31242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99" name="Object 19"/>
          <p:cNvGraphicFramePr>
            <a:graphicFrameLocks noChangeAspect="1"/>
          </p:cNvGraphicFramePr>
          <p:nvPr/>
        </p:nvGraphicFramePr>
        <p:xfrm>
          <a:off x="5940425" y="4797425"/>
          <a:ext cx="2320925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9" name="Формула" r:id="rId17" imgW="952500" imgH="457200" progId="Equation.3">
                  <p:embed/>
                </p:oleObj>
              </mc:Choice>
              <mc:Fallback>
                <p:oleObj name="Формула" r:id="rId17" imgW="952500" imgH="457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4797425"/>
                        <a:ext cx="2320925" cy="1112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1042988" y="3332163"/>
            <a:ext cx="3968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400"/>
              <a:t>Коэффициенты полинома:</a:t>
            </a:r>
          </a:p>
        </p:txBody>
      </p:sp>
      <p:sp>
        <p:nvSpPr>
          <p:cNvPr id="46101" name="Rectangle 21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39825"/>
          </a:xfrm>
          <a:noFill/>
          <a:ln/>
        </p:spPr>
        <p:txBody>
          <a:bodyPr/>
          <a:lstStyle/>
          <a:p>
            <a:r>
              <a:rPr lang="ru-RU" altLang="ru-RU"/>
              <a:t>Коэффициенты полинома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r>
              <a:rPr lang="ru-RU" altLang="ru-RU" sz="3800"/>
              <a:t>Аппроксимация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033962"/>
          </a:xfrm>
        </p:spPr>
        <p:txBody>
          <a:bodyPr/>
          <a:lstStyle/>
          <a:p>
            <a:r>
              <a:rPr lang="ru-RU" altLang="ru-RU" sz="2600"/>
              <a:t>Данную функцию  </a:t>
            </a:r>
            <a:r>
              <a:rPr lang="en-US" altLang="ru-RU" sz="2600"/>
              <a:t>            </a:t>
            </a:r>
            <a:r>
              <a:rPr lang="ru-RU" altLang="ru-RU" sz="2600"/>
              <a:t>требуется приближённо заменить (</a:t>
            </a:r>
            <a:r>
              <a:rPr lang="ru-RU" altLang="ru-RU" sz="2600" i="1">
                <a:solidFill>
                  <a:srgbClr val="FF0000"/>
                </a:solidFill>
              </a:rPr>
              <a:t>аппроксимировать</a:t>
            </a:r>
            <a:r>
              <a:rPr lang="ru-RU" altLang="ru-RU" sz="2600"/>
              <a:t>)  некоторой функцией </a:t>
            </a:r>
            <a:r>
              <a:rPr lang="en-US" altLang="ru-RU" sz="2600"/>
              <a:t>         </a:t>
            </a:r>
            <a:r>
              <a:rPr lang="ru-RU" altLang="ru-RU" sz="2600" i="1"/>
              <a:t>, </a:t>
            </a:r>
            <a:r>
              <a:rPr lang="ru-RU" altLang="ru-RU" sz="2600"/>
              <a:t>так что отклонение   </a:t>
            </a:r>
            <a:r>
              <a:rPr lang="en-US" altLang="ru-RU" sz="2600"/>
              <a:t>       </a:t>
            </a:r>
            <a:r>
              <a:rPr lang="ru-RU" altLang="ru-RU" sz="2600"/>
              <a:t>от   </a:t>
            </a:r>
            <a:r>
              <a:rPr lang="en-US" altLang="ru-RU" sz="2600"/>
              <a:t>        </a:t>
            </a:r>
            <a:r>
              <a:rPr lang="ru-RU" altLang="ru-RU" sz="2600"/>
              <a:t>во всей области определения было наименьшим. Такая аппроксимация называется </a:t>
            </a:r>
            <a:r>
              <a:rPr lang="ru-RU" altLang="ru-RU" sz="2600" i="1">
                <a:solidFill>
                  <a:srgbClr val="FF0000"/>
                </a:solidFill>
              </a:rPr>
              <a:t>точечной</a:t>
            </a:r>
            <a:r>
              <a:rPr lang="ru-RU" altLang="ru-RU" sz="2600"/>
              <a:t>.  К этому виду аппроксимации</a:t>
            </a:r>
            <a:r>
              <a:rPr lang="ru-RU" altLang="ru-RU" sz="2600" i="1"/>
              <a:t> </a:t>
            </a:r>
            <a:r>
              <a:rPr lang="ru-RU" altLang="ru-RU" sz="2600"/>
              <a:t>относиться интерполирование, среднеквадратичное приближение и др. </a:t>
            </a:r>
            <a:endParaRPr lang="en-US" altLang="ru-RU" sz="2600"/>
          </a:p>
          <a:p>
            <a:r>
              <a:rPr lang="ru-RU" altLang="ru-RU" sz="2600"/>
              <a:t>При построении приближения на непрерывном множестве точек (отрезке) аппроксимация</a:t>
            </a:r>
            <a:r>
              <a:rPr lang="ru-RU" altLang="ru-RU" sz="2600" i="1"/>
              <a:t> </a:t>
            </a:r>
            <a:r>
              <a:rPr lang="ru-RU" altLang="ru-RU" sz="2600"/>
              <a:t>называется </a:t>
            </a:r>
            <a:r>
              <a:rPr lang="ru-RU" altLang="ru-RU" sz="2600" i="1">
                <a:solidFill>
                  <a:srgbClr val="FF0000"/>
                </a:solidFill>
              </a:rPr>
              <a:t>непрерывной</a:t>
            </a:r>
            <a:r>
              <a:rPr lang="ru-RU" altLang="ru-RU" sz="2600"/>
              <a:t>, например, равномерное приближение.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746500" y="1125538"/>
          <a:ext cx="95091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Формула" r:id="rId3" imgW="342751" imgH="203112" progId="Equation.3">
                  <p:embed/>
                </p:oleObj>
              </mc:Choice>
              <mc:Fallback>
                <p:oleObj name="Формула" r:id="rId3" imgW="342751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1125538"/>
                        <a:ext cx="95091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482850" y="1916113"/>
          <a:ext cx="7207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Формула" r:id="rId5" imgW="304536" imgH="215713" progId="Equation.3">
                  <p:embed/>
                </p:oleObj>
              </mc:Choice>
              <mc:Fallback>
                <p:oleObj name="Формула" r:id="rId5" imgW="304536" imgH="21571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50" y="1916113"/>
                        <a:ext cx="72072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6588125" y="1897063"/>
          <a:ext cx="7207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Формула" r:id="rId7" imgW="304536" imgH="215713" progId="Equation.3">
                  <p:embed/>
                </p:oleObj>
              </mc:Choice>
              <mc:Fallback>
                <p:oleObj name="Формула" r:id="rId7" imgW="304536" imgH="21571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1897063"/>
                        <a:ext cx="72072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7740650" y="1916113"/>
          <a:ext cx="100806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Формула" r:id="rId8" imgW="342751" imgH="203112" progId="Equation.3">
                  <p:embed/>
                </p:oleObj>
              </mc:Choice>
              <mc:Fallback>
                <p:oleObj name="Формула" r:id="rId8" imgW="342751" imgH="203112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650" y="1916113"/>
                        <a:ext cx="1008063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0" y="3009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3009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539750" y="2133600"/>
          <a:ext cx="7848600" cy="370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6" name="Формула" r:id="rId3" imgW="3555720" imgH="1676160" progId="Equation.3">
                  <p:embed/>
                </p:oleObj>
              </mc:Choice>
              <mc:Fallback>
                <p:oleObj name="Формула" r:id="rId3" imgW="3555720" imgH="16761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133600"/>
                        <a:ext cx="7848600" cy="3702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0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altLang="ru-RU" sz="3800"/>
              <a:t>Компактная запись первой интерполяционной формулы Гаусса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250825" y="1484313"/>
          <a:ext cx="8515350" cy="3957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8" name="Формула" r:id="rId3" imgW="3606480" imgH="1676160" progId="Equation.3">
                  <p:embed/>
                </p:oleObj>
              </mc:Choice>
              <mc:Fallback>
                <p:oleObj name="Формула" r:id="rId3" imgW="3606480" imgH="16761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484313"/>
                        <a:ext cx="8515350" cy="3957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altLang="ru-RU" sz="3800"/>
              <a:t>Компактная запись второй интерполяционной формулы Гаусса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827088" y="4452938"/>
            <a:ext cx="6016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3284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49157" name="Group 5"/>
          <p:cNvGrpSpPr>
            <a:grpSpLocks/>
          </p:cNvGrpSpPr>
          <p:nvPr/>
        </p:nvGrpSpPr>
        <p:grpSpPr bwMode="auto">
          <a:xfrm>
            <a:off x="539750" y="1052513"/>
            <a:ext cx="7993063" cy="4897437"/>
            <a:chOff x="1477" y="1389"/>
            <a:chExt cx="3217" cy="2313"/>
          </a:xfrm>
        </p:grpSpPr>
        <p:sp>
          <p:nvSpPr>
            <p:cNvPr id="49158" name="Line 6"/>
            <p:cNvSpPr>
              <a:spLocks noChangeShapeType="1"/>
            </p:cNvSpPr>
            <p:nvPr/>
          </p:nvSpPr>
          <p:spPr bwMode="auto">
            <a:xfrm>
              <a:off x="1722" y="2783"/>
              <a:ext cx="290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59" name="Line 7"/>
            <p:cNvSpPr>
              <a:spLocks noChangeShapeType="1"/>
            </p:cNvSpPr>
            <p:nvPr/>
          </p:nvSpPr>
          <p:spPr bwMode="auto">
            <a:xfrm flipV="1">
              <a:off x="2822" y="2615"/>
              <a:ext cx="2" cy="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0" name="Line 8"/>
            <p:cNvSpPr>
              <a:spLocks noChangeShapeType="1"/>
            </p:cNvSpPr>
            <p:nvPr/>
          </p:nvSpPr>
          <p:spPr bwMode="auto">
            <a:xfrm flipV="1">
              <a:off x="3010" y="2364"/>
              <a:ext cx="2" cy="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1" name="Line 9"/>
            <p:cNvSpPr>
              <a:spLocks noChangeShapeType="1"/>
            </p:cNvSpPr>
            <p:nvPr/>
          </p:nvSpPr>
          <p:spPr bwMode="auto">
            <a:xfrm flipV="1">
              <a:off x="3203" y="2188"/>
              <a:ext cx="1" cy="5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2" name="Line 10"/>
            <p:cNvSpPr>
              <a:spLocks noChangeShapeType="1"/>
            </p:cNvSpPr>
            <p:nvPr/>
          </p:nvSpPr>
          <p:spPr bwMode="auto">
            <a:xfrm flipV="1">
              <a:off x="3392" y="2076"/>
              <a:ext cx="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3" name="Line 11"/>
            <p:cNvSpPr>
              <a:spLocks noChangeShapeType="1"/>
            </p:cNvSpPr>
            <p:nvPr/>
          </p:nvSpPr>
          <p:spPr bwMode="auto">
            <a:xfrm flipV="1">
              <a:off x="3578" y="2020"/>
              <a:ext cx="1" cy="7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4" name="Line 12"/>
            <p:cNvSpPr>
              <a:spLocks noChangeShapeType="1"/>
            </p:cNvSpPr>
            <p:nvPr/>
          </p:nvSpPr>
          <p:spPr bwMode="auto">
            <a:xfrm flipV="1">
              <a:off x="3775" y="1923"/>
              <a:ext cx="2" cy="8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5" name="Line 13"/>
            <p:cNvSpPr>
              <a:spLocks noChangeShapeType="1"/>
            </p:cNvSpPr>
            <p:nvPr/>
          </p:nvSpPr>
          <p:spPr bwMode="auto">
            <a:xfrm flipV="1">
              <a:off x="3973" y="1852"/>
              <a:ext cx="2" cy="8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6" name="Line 14"/>
            <p:cNvSpPr>
              <a:spLocks noChangeShapeType="1"/>
            </p:cNvSpPr>
            <p:nvPr/>
          </p:nvSpPr>
          <p:spPr bwMode="auto">
            <a:xfrm flipV="1">
              <a:off x="4163" y="1796"/>
              <a:ext cx="1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7" name="Line 15"/>
            <p:cNvSpPr>
              <a:spLocks noChangeShapeType="1"/>
            </p:cNvSpPr>
            <p:nvPr/>
          </p:nvSpPr>
          <p:spPr bwMode="auto">
            <a:xfrm flipV="1">
              <a:off x="4344" y="1740"/>
              <a:ext cx="2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8" name="Line 16"/>
            <p:cNvSpPr>
              <a:spLocks noChangeShapeType="1"/>
            </p:cNvSpPr>
            <p:nvPr/>
          </p:nvSpPr>
          <p:spPr bwMode="auto">
            <a:xfrm>
              <a:off x="2072" y="2783"/>
              <a:ext cx="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9" name="Line 17"/>
            <p:cNvSpPr>
              <a:spLocks noChangeShapeType="1"/>
            </p:cNvSpPr>
            <p:nvPr/>
          </p:nvSpPr>
          <p:spPr bwMode="auto">
            <a:xfrm>
              <a:off x="2253" y="2783"/>
              <a:ext cx="2" cy="5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0" name="Line 18"/>
            <p:cNvSpPr>
              <a:spLocks noChangeShapeType="1"/>
            </p:cNvSpPr>
            <p:nvPr/>
          </p:nvSpPr>
          <p:spPr bwMode="auto">
            <a:xfrm>
              <a:off x="2451" y="2790"/>
              <a:ext cx="2" cy="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1" name="Line 19"/>
            <p:cNvSpPr>
              <a:spLocks noChangeShapeType="1"/>
            </p:cNvSpPr>
            <p:nvPr/>
          </p:nvSpPr>
          <p:spPr bwMode="auto">
            <a:xfrm flipH="1">
              <a:off x="1722" y="1732"/>
              <a:ext cx="2593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2" name="Line 20"/>
            <p:cNvSpPr>
              <a:spLocks noChangeShapeType="1"/>
            </p:cNvSpPr>
            <p:nvPr/>
          </p:nvSpPr>
          <p:spPr bwMode="auto">
            <a:xfrm flipH="1">
              <a:off x="1722" y="1796"/>
              <a:ext cx="240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3" name="Line 21"/>
            <p:cNvSpPr>
              <a:spLocks noChangeShapeType="1"/>
            </p:cNvSpPr>
            <p:nvPr/>
          </p:nvSpPr>
          <p:spPr bwMode="auto">
            <a:xfrm flipH="1">
              <a:off x="1722" y="1852"/>
              <a:ext cx="2277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4" name="Line 22"/>
            <p:cNvSpPr>
              <a:spLocks noChangeShapeType="1"/>
            </p:cNvSpPr>
            <p:nvPr/>
          </p:nvSpPr>
          <p:spPr bwMode="auto">
            <a:xfrm flipH="1">
              <a:off x="1722" y="1934"/>
              <a:ext cx="202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5" name="Line 23"/>
            <p:cNvSpPr>
              <a:spLocks noChangeShapeType="1"/>
            </p:cNvSpPr>
            <p:nvPr/>
          </p:nvSpPr>
          <p:spPr bwMode="auto">
            <a:xfrm flipH="1">
              <a:off x="1722" y="2006"/>
              <a:ext cx="183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6" name="Line 24"/>
            <p:cNvSpPr>
              <a:spLocks noChangeShapeType="1"/>
            </p:cNvSpPr>
            <p:nvPr/>
          </p:nvSpPr>
          <p:spPr bwMode="auto">
            <a:xfrm flipH="1">
              <a:off x="1722" y="2098"/>
              <a:ext cx="164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7" name="Line 25"/>
            <p:cNvSpPr>
              <a:spLocks noChangeShapeType="1"/>
            </p:cNvSpPr>
            <p:nvPr/>
          </p:nvSpPr>
          <p:spPr bwMode="auto">
            <a:xfrm flipH="1">
              <a:off x="1722" y="2203"/>
              <a:ext cx="145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8" name="Line 26"/>
            <p:cNvSpPr>
              <a:spLocks noChangeShapeType="1"/>
            </p:cNvSpPr>
            <p:nvPr/>
          </p:nvSpPr>
          <p:spPr bwMode="auto">
            <a:xfrm flipH="1">
              <a:off x="1722" y="2371"/>
              <a:ext cx="1265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9" name="Line 27"/>
            <p:cNvSpPr>
              <a:spLocks noChangeShapeType="1"/>
            </p:cNvSpPr>
            <p:nvPr/>
          </p:nvSpPr>
          <p:spPr bwMode="auto">
            <a:xfrm flipH="1">
              <a:off x="1722" y="2595"/>
              <a:ext cx="107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0" name="Line 28"/>
            <p:cNvSpPr>
              <a:spLocks noChangeShapeType="1"/>
            </p:cNvSpPr>
            <p:nvPr/>
          </p:nvSpPr>
          <p:spPr bwMode="auto">
            <a:xfrm flipH="1">
              <a:off x="1722" y="2932"/>
              <a:ext cx="88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1" name="Line 29"/>
            <p:cNvSpPr>
              <a:spLocks noChangeShapeType="1"/>
            </p:cNvSpPr>
            <p:nvPr/>
          </p:nvSpPr>
          <p:spPr bwMode="auto">
            <a:xfrm flipH="1">
              <a:off x="1722" y="3167"/>
              <a:ext cx="6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2" name="Line 30"/>
            <p:cNvSpPr>
              <a:spLocks noChangeShapeType="1"/>
            </p:cNvSpPr>
            <p:nvPr/>
          </p:nvSpPr>
          <p:spPr bwMode="auto">
            <a:xfrm flipH="1">
              <a:off x="1722" y="3440"/>
              <a:ext cx="31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3" name="Line 31"/>
            <p:cNvSpPr>
              <a:spLocks noChangeShapeType="1"/>
            </p:cNvSpPr>
            <p:nvPr/>
          </p:nvSpPr>
          <p:spPr bwMode="auto">
            <a:xfrm flipH="1">
              <a:off x="1722" y="3331"/>
              <a:ext cx="50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4" name="Line 32"/>
            <p:cNvSpPr>
              <a:spLocks noChangeShapeType="1"/>
            </p:cNvSpPr>
            <p:nvPr/>
          </p:nvSpPr>
          <p:spPr bwMode="auto">
            <a:xfrm>
              <a:off x="1722" y="1404"/>
              <a:ext cx="2" cy="229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5" name="Oval 33"/>
            <p:cNvSpPr>
              <a:spLocks noChangeArrowheads="1"/>
            </p:cNvSpPr>
            <p:nvPr/>
          </p:nvSpPr>
          <p:spPr bwMode="auto">
            <a:xfrm>
              <a:off x="2608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86" name="Oval 34"/>
            <p:cNvSpPr>
              <a:spLocks noChangeArrowheads="1"/>
            </p:cNvSpPr>
            <p:nvPr/>
          </p:nvSpPr>
          <p:spPr bwMode="auto">
            <a:xfrm>
              <a:off x="2797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87" name="Oval 35"/>
            <p:cNvSpPr>
              <a:spLocks noChangeArrowheads="1"/>
            </p:cNvSpPr>
            <p:nvPr/>
          </p:nvSpPr>
          <p:spPr bwMode="auto">
            <a:xfrm>
              <a:off x="2987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88" name="Oval 36"/>
            <p:cNvSpPr>
              <a:spLocks noChangeArrowheads="1"/>
            </p:cNvSpPr>
            <p:nvPr/>
          </p:nvSpPr>
          <p:spPr bwMode="auto">
            <a:xfrm>
              <a:off x="3176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89" name="Oval 37"/>
            <p:cNvSpPr>
              <a:spLocks noChangeArrowheads="1"/>
            </p:cNvSpPr>
            <p:nvPr/>
          </p:nvSpPr>
          <p:spPr bwMode="auto">
            <a:xfrm>
              <a:off x="3366" y="2748"/>
              <a:ext cx="64" cy="5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0" name="Oval 38"/>
            <p:cNvSpPr>
              <a:spLocks noChangeArrowheads="1"/>
            </p:cNvSpPr>
            <p:nvPr/>
          </p:nvSpPr>
          <p:spPr bwMode="auto">
            <a:xfrm>
              <a:off x="3560" y="2750"/>
              <a:ext cx="64" cy="5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1" name="Oval 39"/>
            <p:cNvSpPr>
              <a:spLocks noChangeArrowheads="1"/>
            </p:cNvSpPr>
            <p:nvPr/>
          </p:nvSpPr>
          <p:spPr bwMode="auto">
            <a:xfrm>
              <a:off x="3745" y="2748"/>
              <a:ext cx="64" cy="5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2" name="Oval 40"/>
            <p:cNvSpPr>
              <a:spLocks noChangeArrowheads="1"/>
            </p:cNvSpPr>
            <p:nvPr/>
          </p:nvSpPr>
          <p:spPr bwMode="auto">
            <a:xfrm>
              <a:off x="3934" y="2748"/>
              <a:ext cx="65" cy="5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3" name="Oval 41"/>
            <p:cNvSpPr>
              <a:spLocks noChangeArrowheads="1"/>
            </p:cNvSpPr>
            <p:nvPr/>
          </p:nvSpPr>
          <p:spPr bwMode="auto">
            <a:xfrm>
              <a:off x="4124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4" name="Oval 42"/>
            <p:cNvSpPr>
              <a:spLocks noChangeArrowheads="1"/>
            </p:cNvSpPr>
            <p:nvPr/>
          </p:nvSpPr>
          <p:spPr bwMode="auto">
            <a:xfrm>
              <a:off x="4313" y="2748"/>
              <a:ext cx="65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5" name="Oval 43"/>
            <p:cNvSpPr>
              <a:spLocks noChangeArrowheads="1"/>
            </p:cNvSpPr>
            <p:nvPr/>
          </p:nvSpPr>
          <p:spPr bwMode="auto">
            <a:xfrm>
              <a:off x="2039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6" name="Oval 44"/>
            <p:cNvSpPr>
              <a:spLocks noChangeArrowheads="1"/>
            </p:cNvSpPr>
            <p:nvPr/>
          </p:nvSpPr>
          <p:spPr bwMode="auto">
            <a:xfrm>
              <a:off x="2228" y="2748"/>
              <a:ext cx="65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7" name="Oval 45"/>
            <p:cNvSpPr>
              <a:spLocks noChangeArrowheads="1"/>
            </p:cNvSpPr>
            <p:nvPr/>
          </p:nvSpPr>
          <p:spPr bwMode="auto">
            <a:xfrm>
              <a:off x="2418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8" name="Oval 46"/>
            <p:cNvSpPr>
              <a:spLocks noChangeArrowheads="1"/>
            </p:cNvSpPr>
            <p:nvPr/>
          </p:nvSpPr>
          <p:spPr bwMode="auto">
            <a:xfrm>
              <a:off x="4503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9" name="Freeform 47"/>
            <p:cNvSpPr>
              <a:spLocks/>
            </p:cNvSpPr>
            <p:nvPr/>
          </p:nvSpPr>
          <p:spPr bwMode="auto">
            <a:xfrm>
              <a:off x="1849" y="1740"/>
              <a:ext cx="2466" cy="1848"/>
            </a:xfrm>
            <a:custGeom>
              <a:avLst/>
              <a:gdLst>
                <a:gd name="T0" fmla="*/ 0 w 1769"/>
                <a:gd name="T1" fmla="*/ 1496 h 1496"/>
                <a:gd name="T2" fmla="*/ 453 w 1769"/>
                <a:gd name="T3" fmla="*/ 1134 h 1496"/>
                <a:gd name="T4" fmla="*/ 771 w 1769"/>
                <a:gd name="T5" fmla="*/ 589 h 1496"/>
                <a:gd name="T6" fmla="*/ 1134 w 1769"/>
                <a:gd name="T7" fmla="*/ 272 h 1496"/>
                <a:gd name="T8" fmla="*/ 1769 w 1769"/>
                <a:gd name="T9" fmla="*/ 0 h 1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69" h="1496">
                  <a:moveTo>
                    <a:pt x="0" y="1496"/>
                  </a:moveTo>
                  <a:cubicBezTo>
                    <a:pt x="162" y="1390"/>
                    <a:pt x="325" y="1285"/>
                    <a:pt x="453" y="1134"/>
                  </a:cubicBezTo>
                  <a:cubicBezTo>
                    <a:pt x="581" y="983"/>
                    <a:pt x="658" y="733"/>
                    <a:pt x="771" y="589"/>
                  </a:cubicBezTo>
                  <a:cubicBezTo>
                    <a:pt x="884" y="445"/>
                    <a:pt x="968" y="370"/>
                    <a:pt x="1134" y="272"/>
                  </a:cubicBezTo>
                  <a:cubicBezTo>
                    <a:pt x="1300" y="174"/>
                    <a:pt x="1663" y="45"/>
                    <a:pt x="1769" y="0"/>
                  </a:cubicBezTo>
                </a:path>
              </a:pathLst>
            </a:custGeom>
            <a:noFill/>
            <a:ln w="25400" cap="flat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200" name="Line 48"/>
            <p:cNvSpPr>
              <a:spLocks noChangeShapeType="1"/>
            </p:cNvSpPr>
            <p:nvPr/>
          </p:nvSpPr>
          <p:spPr bwMode="auto">
            <a:xfrm>
              <a:off x="2633" y="2805"/>
              <a:ext cx="1" cy="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201" name="Oval 49"/>
            <p:cNvSpPr>
              <a:spLocks noChangeArrowheads="1"/>
            </p:cNvSpPr>
            <p:nvPr/>
          </p:nvSpPr>
          <p:spPr bwMode="auto">
            <a:xfrm>
              <a:off x="3176" y="2181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02" name="Oval 50"/>
            <p:cNvSpPr>
              <a:spLocks noChangeArrowheads="1"/>
            </p:cNvSpPr>
            <p:nvPr/>
          </p:nvSpPr>
          <p:spPr bwMode="auto">
            <a:xfrm>
              <a:off x="3366" y="2076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03" name="Oval 51"/>
            <p:cNvSpPr>
              <a:spLocks noChangeArrowheads="1"/>
            </p:cNvSpPr>
            <p:nvPr/>
          </p:nvSpPr>
          <p:spPr bwMode="auto">
            <a:xfrm>
              <a:off x="3547" y="1978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04" name="Oval 52"/>
            <p:cNvSpPr>
              <a:spLocks noChangeArrowheads="1"/>
            </p:cNvSpPr>
            <p:nvPr/>
          </p:nvSpPr>
          <p:spPr bwMode="auto">
            <a:xfrm>
              <a:off x="3745" y="1908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05" name="Oval 53"/>
            <p:cNvSpPr>
              <a:spLocks noChangeArrowheads="1"/>
            </p:cNvSpPr>
            <p:nvPr/>
          </p:nvSpPr>
          <p:spPr bwMode="auto">
            <a:xfrm>
              <a:off x="3934" y="1830"/>
              <a:ext cx="65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06" name="Oval 54"/>
            <p:cNvSpPr>
              <a:spLocks noChangeArrowheads="1"/>
            </p:cNvSpPr>
            <p:nvPr/>
          </p:nvSpPr>
          <p:spPr bwMode="auto">
            <a:xfrm>
              <a:off x="4125" y="1796"/>
              <a:ext cx="64" cy="55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07" name="Oval 55"/>
            <p:cNvSpPr>
              <a:spLocks noChangeArrowheads="1"/>
            </p:cNvSpPr>
            <p:nvPr/>
          </p:nvSpPr>
          <p:spPr bwMode="auto">
            <a:xfrm>
              <a:off x="2608" y="2910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08" name="Oval 56"/>
            <p:cNvSpPr>
              <a:spLocks noChangeArrowheads="1"/>
            </p:cNvSpPr>
            <p:nvPr/>
          </p:nvSpPr>
          <p:spPr bwMode="auto">
            <a:xfrm>
              <a:off x="2987" y="2356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09" name="Oval 57"/>
            <p:cNvSpPr>
              <a:spLocks noChangeArrowheads="1"/>
            </p:cNvSpPr>
            <p:nvPr/>
          </p:nvSpPr>
          <p:spPr bwMode="auto">
            <a:xfrm>
              <a:off x="2797" y="2580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10" name="Oval 58"/>
            <p:cNvSpPr>
              <a:spLocks noChangeArrowheads="1"/>
            </p:cNvSpPr>
            <p:nvPr/>
          </p:nvSpPr>
          <p:spPr bwMode="auto">
            <a:xfrm>
              <a:off x="4315" y="1699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11" name="Oval 59"/>
            <p:cNvSpPr>
              <a:spLocks noChangeArrowheads="1"/>
            </p:cNvSpPr>
            <p:nvPr/>
          </p:nvSpPr>
          <p:spPr bwMode="auto">
            <a:xfrm>
              <a:off x="2417" y="3141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12" name="Oval 60"/>
            <p:cNvSpPr>
              <a:spLocks noChangeArrowheads="1"/>
            </p:cNvSpPr>
            <p:nvPr/>
          </p:nvSpPr>
          <p:spPr bwMode="auto">
            <a:xfrm>
              <a:off x="2228" y="3309"/>
              <a:ext cx="65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13" name="Oval 61"/>
            <p:cNvSpPr>
              <a:spLocks noChangeArrowheads="1"/>
            </p:cNvSpPr>
            <p:nvPr/>
          </p:nvSpPr>
          <p:spPr bwMode="auto">
            <a:xfrm>
              <a:off x="2039" y="3422"/>
              <a:ext cx="64" cy="55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14" name="Oval 62"/>
            <p:cNvSpPr>
              <a:spLocks noChangeArrowheads="1"/>
            </p:cNvSpPr>
            <p:nvPr/>
          </p:nvSpPr>
          <p:spPr bwMode="auto">
            <a:xfrm>
              <a:off x="1689" y="2558"/>
              <a:ext cx="64" cy="55"/>
            </a:xfrm>
            <a:prstGeom prst="ellipse">
              <a:avLst/>
            </a:prstGeom>
            <a:solidFill>
              <a:srgbClr val="A4B8F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215" name="Oval 63"/>
            <p:cNvSpPr>
              <a:spLocks noChangeArrowheads="1"/>
            </p:cNvSpPr>
            <p:nvPr/>
          </p:nvSpPr>
          <p:spPr bwMode="auto">
            <a:xfrm>
              <a:off x="1683" y="2342"/>
              <a:ext cx="65" cy="55"/>
            </a:xfrm>
            <a:prstGeom prst="ellipse">
              <a:avLst/>
            </a:prstGeom>
            <a:solidFill>
              <a:srgbClr val="A4B8F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49216" name="Object 64"/>
            <p:cNvGraphicFramePr>
              <a:graphicFrameLocks noChangeAspect="1"/>
            </p:cNvGraphicFramePr>
            <p:nvPr/>
          </p:nvGraphicFramePr>
          <p:xfrm>
            <a:off x="4531" y="2581"/>
            <a:ext cx="163" cy="1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77" name="Формула" r:id="rId3" imgW="126835" imgH="139518" progId="Equation.3">
                    <p:embed/>
                  </p:oleObj>
                </mc:Choice>
                <mc:Fallback>
                  <p:oleObj name="Формула" r:id="rId3" imgW="126835" imgH="139518" progId="Equation.3">
                    <p:embed/>
                    <p:pic>
                      <p:nvPicPr>
                        <p:cNvPr id="0" name="Object 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31" y="2581"/>
                          <a:ext cx="163" cy="1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217" name="Object 65"/>
            <p:cNvGraphicFramePr>
              <a:graphicFrameLocks noChangeAspect="1"/>
            </p:cNvGraphicFramePr>
            <p:nvPr/>
          </p:nvGraphicFramePr>
          <p:xfrm>
            <a:off x="1477" y="1389"/>
            <a:ext cx="183" cy="1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78" name="Формула" r:id="rId5" imgW="139579" imgH="164957" progId="Equation.3">
                    <p:embed/>
                  </p:oleObj>
                </mc:Choice>
                <mc:Fallback>
                  <p:oleObj name="Формула" r:id="rId5" imgW="139579" imgH="164957" progId="Equation.3">
                    <p:embed/>
                    <p:pic>
                      <p:nvPicPr>
                        <p:cNvPr id="0" name="Object 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7" y="1389"/>
                          <a:ext cx="183" cy="1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218" name="Object 66"/>
            <p:cNvGraphicFramePr>
              <a:graphicFrameLocks noChangeAspect="1"/>
            </p:cNvGraphicFramePr>
            <p:nvPr/>
          </p:nvGraphicFramePr>
          <p:xfrm>
            <a:off x="3557" y="2741"/>
            <a:ext cx="209" cy="2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79" name="Формула" r:id="rId7" imgW="177646" imgH="228402" progId="Equation.3">
                    <p:embed/>
                  </p:oleObj>
                </mc:Choice>
                <mc:Fallback>
                  <p:oleObj name="Формула" r:id="rId7" imgW="177646" imgH="228402" progId="Equation.3">
                    <p:embed/>
                    <p:pic>
                      <p:nvPicPr>
                        <p:cNvPr id="0" name="Object 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7" y="2741"/>
                          <a:ext cx="209" cy="2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219" name="Object 67"/>
            <p:cNvGraphicFramePr>
              <a:graphicFrameLocks noChangeAspect="1"/>
            </p:cNvGraphicFramePr>
            <p:nvPr/>
          </p:nvGraphicFramePr>
          <p:xfrm>
            <a:off x="3742" y="2747"/>
            <a:ext cx="162" cy="2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80" name="Формула" r:id="rId9" imgW="152268" imgH="215713" progId="Equation.3">
                    <p:embed/>
                  </p:oleObj>
                </mc:Choice>
                <mc:Fallback>
                  <p:oleObj name="Формула" r:id="rId9" imgW="152268" imgH="215713" progId="Equation.3">
                    <p:embed/>
                    <p:pic>
                      <p:nvPicPr>
                        <p:cNvPr id="0" name="Object 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2" y="2747"/>
                          <a:ext cx="162" cy="20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220" name="Object 68"/>
            <p:cNvGraphicFramePr>
              <a:graphicFrameLocks noChangeAspect="1"/>
            </p:cNvGraphicFramePr>
            <p:nvPr/>
          </p:nvGraphicFramePr>
          <p:xfrm>
            <a:off x="3930" y="2751"/>
            <a:ext cx="184" cy="1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81" name="Формула" r:id="rId11" imgW="177569" imgH="215619" progId="Equation.3">
                    <p:embed/>
                  </p:oleObj>
                </mc:Choice>
                <mc:Fallback>
                  <p:oleObj name="Формула" r:id="rId11" imgW="177569" imgH="215619" progId="Equation.3">
                    <p:embed/>
                    <p:pic>
                      <p:nvPicPr>
                        <p:cNvPr id="0" name="Object 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0" y="2751"/>
                          <a:ext cx="184" cy="19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221" name="Object 69"/>
            <p:cNvGraphicFramePr>
              <a:graphicFrameLocks noChangeAspect="1"/>
            </p:cNvGraphicFramePr>
            <p:nvPr/>
          </p:nvGraphicFramePr>
          <p:xfrm>
            <a:off x="4315" y="2580"/>
            <a:ext cx="209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82" name="Формула" r:id="rId13" imgW="177646" imgH="228402" progId="Equation.3">
                    <p:embed/>
                  </p:oleObj>
                </mc:Choice>
                <mc:Fallback>
                  <p:oleObj name="Формула" r:id="rId13" imgW="177646" imgH="228402" progId="Equation.3">
                    <p:embed/>
                    <p:pic>
                      <p:nvPicPr>
                        <p:cNvPr id="0" name="Object 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5" y="2580"/>
                          <a:ext cx="209" cy="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222" name="Object 70"/>
            <p:cNvGraphicFramePr>
              <a:graphicFrameLocks noChangeAspect="1"/>
            </p:cNvGraphicFramePr>
            <p:nvPr/>
          </p:nvGraphicFramePr>
          <p:xfrm>
            <a:off x="3379" y="2749"/>
            <a:ext cx="227" cy="2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83" name="Формула" r:id="rId15" imgW="215619" imgH="215619" progId="Equation.3">
                    <p:embed/>
                  </p:oleObj>
                </mc:Choice>
                <mc:Fallback>
                  <p:oleObj name="Формула" r:id="rId15" imgW="215619" imgH="215619" progId="Equation.3">
                    <p:embed/>
                    <p:pic>
                      <p:nvPicPr>
                        <p:cNvPr id="0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9" y="2749"/>
                          <a:ext cx="227" cy="22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223" name="Object 71"/>
            <p:cNvGraphicFramePr>
              <a:graphicFrameLocks noChangeAspect="1"/>
            </p:cNvGraphicFramePr>
            <p:nvPr/>
          </p:nvGraphicFramePr>
          <p:xfrm>
            <a:off x="3198" y="2555"/>
            <a:ext cx="204" cy="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84" name="Формула" r:id="rId17" imgW="228501" imgH="215806" progId="Equation.3">
                    <p:embed/>
                  </p:oleObj>
                </mc:Choice>
                <mc:Fallback>
                  <p:oleObj name="Формула" r:id="rId17" imgW="228501" imgH="215806" progId="Equation.3">
                    <p:embed/>
                    <p:pic>
                      <p:nvPicPr>
                        <p:cNvPr id="0" name="Object 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8" y="2555"/>
                          <a:ext cx="204" cy="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224" name="Text Box 72"/>
            <p:cNvSpPr txBox="1">
              <a:spLocks noChangeArrowheads="1"/>
            </p:cNvSpPr>
            <p:nvPr/>
          </p:nvSpPr>
          <p:spPr bwMode="auto">
            <a:xfrm>
              <a:off x="2835" y="3170"/>
              <a:ext cx="1678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000">
                  <a:latin typeface="Times New Roman" pitchFamily="18" charset="0"/>
                </a:rPr>
                <a:t>Узлы табличной функции</a:t>
              </a:r>
            </a:p>
          </p:txBody>
        </p:sp>
        <p:sp>
          <p:nvSpPr>
            <p:cNvPr id="49225" name="Line 73"/>
            <p:cNvSpPr>
              <a:spLocks noChangeShapeType="1"/>
            </p:cNvSpPr>
            <p:nvPr/>
          </p:nvSpPr>
          <p:spPr bwMode="auto">
            <a:xfrm flipH="1" flipV="1">
              <a:off x="2669" y="2824"/>
              <a:ext cx="272" cy="36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226" name="Line 74"/>
            <p:cNvSpPr>
              <a:spLocks noChangeShapeType="1"/>
            </p:cNvSpPr>
            <p:nvPr/>
          </p:nvSpPr>
          <p:spPr bwMode="auto">
            <a:xfrm flipV="1">
              <a:off x="4015" y="2795"/>
              <a:ext cx="317" cy="45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227" name="Rectangle 75"/>
            <p:cNvSpPr>
              <a:spLocks noChangeArrowheads="1"/>
            </p:cNvSpPr>
            <p:nvPr/>
          </p:nvSpPr>
          <p:spPr bwMode="auto">
            <a:xfrm flipV="1">
              <a:off x="3588" y="2704"/>
              <a:ext cx="181" cy="45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9228" name="Rectangle 76"/>
          <p:cNvSpPr>
            <a:spLocks noChangeArrowheads="1"/>
          </p:cNvSpPr>
          <p:nvPr/>
        </p:nvSpPr>
        <p:spPr bwMode="auto">
          <a:xfrm>
            <a:off x="3276600" y="549275"/>
            <a:ext cx="487045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100">
                <a:solidFill>
                  <a:srgbClr val="24211D"/>
                </a:solidFill>
              </a:rPr>
              <a:t>Интерполирующая функция на участке</a:t>
            </a:r>
            <a:endParaRPr lang="ru-RU" altLang="ru-RU" sz="2400" b="1"/>
          </a:p>
        </p:txBody>
      </p:sp>
      <p:sp>
        <p:nvSpPr>
          <p:cNvPr id="49229" name="Rectangle 7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230" name="Object 78"/>
          <p:cNvGraphicFramePr>
            <a:graphicFrameLocks noChangeAspect="1"/>
          </p:cNvGraphicFramePr>
          <p:nvPr/>
        </p:nvGraphicFramePr>
        <p:xfrm>
          <a:off x="4284663" y="908050"/>
          <a:ext cx="9350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5" name="Формула" r:id="rId19" imgW="444307" imgH="228501" progId="Equation.3">
                  <p:embed/>
                </p:oleObj>
              </mc:Choice>
              <mc:Fallback>
                <p:oleObj name="Формула" r:id="rId19" imgW="444307" imgH="228501" progId="Equation.3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908050"/>
                        <a:ext cx="9350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231" name="Line 79"/>
          <p:cNvSpPr>
            <a:spLocks noChangeShapeType="1"/>
          </p:cNvSpPr>
          <p:nvPr/>
        </p:nvSpPr>
        <p:spPr bwMode="auto">
          <a:xfrm>
            <a:off x="5003800" y="1484313"/>
            <a:ext cx="1008063" cy="2305050"/>
          </a:xfrm>
          <a:prstGeom prst="line">
            <a:avLst/>
          </a:prstGeom>
          <a:noFill/>
          <a:ln w="12700">
            <a:solidFill>
              <a:srgbClr val="66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568325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827088" y="4452938"/>
            <a:ext cx="6016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50182" name="Group 6"/>
          <p:cNvGrpSpPr>
            <a:grpSpLocks/>
          </p:cNvGrpSpPr>
          <p:nvPr/>
        </p:nvGrpSpPr>
        <p:grpSpPr bwMode="auto">
          <a:xfrm>
            <a:off x="827088" y="1125538"/>
            <a:ext cx="7705725" cy="4751387"/>
            <a:chOff x="1477" y="1344"/>
            <a:chExt cx="3217" cy="2358"/>
          </a:xfrm>
        </p:grpSpPr>
        <p:sp>
          <p:nvSpPr>
            <p:cNvPr id="50183" name="Line 7"/>
            <p:cNvSpPr>
              <a:spLocks noChangeShapeType="1"/>
            </p:cNvSpPr>
            <p:nvPr/>
          </p:nvSpPr>
          <p:spPr bwMode="auto">
            <a:xfrm>
              <a:off x="1722" y="2783"/>
              <a:ext cx="290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84" name="Line 8"/>
            <p:cNvSpPr>
              <a:spLocks noChangeShapeType="1"/>
            </p:cNvSpPr>
            <p:nvPr/>
          </p:nvSpPr>
          <p:spPr bwMode="auto">
            <a:xfrm flipV="1">
              <a:off x="2822" y="2615"/>
              <a:ext cx="2" cy="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85" name="Line 9"/>
            <p:cNvSpPr>
              <a:spLocks noChangeShapeType="1"/>
            </p:cNvSpPr>
            <p:nvPr/>
          </p:nvSpPr>
          <p:spPr bwMode="auto">
            <a:xfrm flipV="1">
              <a:off x="3010" y="2364"/>
              <a:ext cx="2" cy="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86" name="Line 10"/>
            <p:cNvSpPr>
              <a:spLocks noChangeShapeType="1"/>
            </p:cNvSpPr>
            <p:nvPr/>
          </p:nvSpPr>
          <p:spPr bwMode="auto">
            <a:xfrm flipV="1">
              <a:off x="3203" y="2188"/>
              <a:ext cx="1" cy="5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87" name="Line 11"/>
            <p:cNvSpPr>
              <a:spLocks noChangeShapeType="1"/>
            </p:cNvSpPr>
            <p:nvPr/>
          </p:nvSpPr>
          <p:spPr bwMode="auto">
            <a:xfrm flipV="1">
              <a:off x="3392" y="2076"/>
              <a:ext cx="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88" name="Line 12"/>
            <p:cNvSpPr>
              <a:spLocks noChangeShapeType="1"/>
            </p:cNvSpPr>
            <p:nvPr/>
          </p:nvSpPr>
          <p:spPr bwMode="auto">
            <a:xfrm flipV="1">
              <a:off x="3578" y="2020"/>
              <a:ext cx="1" cy="7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89" name="Line 13"/>
            <p:cNvSpPr>
              <a:spLocks noChangeShapeType="1"/>
            </p:cNvSpPr>
            <p:nvPr/>
          </p:nvSpPr>
          <p:spPr bwMode="auto">
            <a:xfrm flipV="1">
              <a:off x="3775" y="1923"/>
              <a:ext cx="2" cy="8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90" name="Line 14"/>
            <p:cNvSpPr>
              <a:spLocks noChangeShapeType="1"/>
            </p:cNvSpPr>
            <p:nvPr/>
          </p:nvSpPr>
          <p:spPr bwMode="auto">
            <a:xfrm flipV="1">
              <a:off x="3973" y="1852"/>
              <a:ext cx="2" cy="8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91" name="Line 15"/>
            <p:cNvSpPr>
              <a:spLocks noChangeShapeType="1"/>
            </p:cNvSpPr>
            <p:nvPr/>
          </p:nvSpPr>
          <p:spPr bwMode="auto">
            <a:xfrm flipV="1">
              <a:off x="4163" y="1796"/>
              <a:ext cx="1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92" name="Line 16"/>
            <p:cNvSpPr>
              <a:spLocks noChangeShapeType="1"/>
            </p:cNvSpPr>
            <p:nvPr/>
          </p:nvSpPr>
          <p:spPr bwMode="auto">
            <a:xfrm flipV="1">
              <a:off x="4344" y="1740"/>
              <a:ext cx="2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93" name="Line 17"/>
            <p:cNvSpPr>
              <a:spLocks noChangeShapeType="1"/>
            </p:cNvSpPr>
            <p:nvPr/>
          </p:nvSpPr>
          <p:spPr bwMode="auto">
            <a:xfrm>
              <a:off x="2072" y="2783"/>
              <a:ext cx="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94" name="Line 18"/>
            <p:cNvSpPr>
              <a:spLocks noChangeShapeType="1"/>
            </p:cNvSpPr>
            <p:nvPr/>
          </p:nvSpPr>
          <p:spPr bwMode="auto">
            <a:xfrm>
              <a:off x="2253" y="2783"/>
              <a:ext cx="2" cy="5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95" name="Line 19"/>
            <p:cNvSpPr>
              <a:spLocks noChangeShapeType="1"/>
            </p:cNvSpPr>
            <p:nvPr/>
          </p:nvSpPr>
          <p:spPr bwMode="auto">
            <a:xfrm>
              <a:off x="2451" y="2790"/>
              <a:ext cx="2" cy="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96" name="Line 20"/>
            <p:cNvSpPr>
              <a:spLocks noChangeShapeType="1"/>
            </p:cNvSpPr>
            <p:nvPr/>
          </p:nvSpPr>
          <p:spPr bwMode="auto">
            <a:xfrm flipH="1">
              <a:off x="1722" y="1732"/>
              <a:ext cx="2593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97" name="Line 21"/>
            <p:cNvSpPr>
              <a:spLocks noChangeShapeType="1"/>
            </p:cNvSpPr>
            <p:nvPr/>
          </p:nvSpPr>
          <p:spPr bwMode="auto">
            <a:xfrm flipH="1">
              <a:off x="1722" y="1796"/>
              <a:ext cx="240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98" name="Line 22"/>
            <p:cNvSpPr>
              <a:spLocks noChangeShapeType="1"/>
            </p:cNvSpPr>
            <p:nvPr/>
          </p:nvSpPr>
          <p:spPr bwMode="auto">
            <a:xfrm flipH="1">
              <a:off x="1722" y="1852"/>
              <a:ext cx="2277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99" name="Line 23"/>
            <p:cNvSpPr>
              <a:spLocks noChangeShapeType="1"/>
            </p:cNvSpPr>
            <p:nvPr/>
          </p:nvSpPr>
          <p:spPr bwMode="auto">
            <a:xfrm flipH="1">
              <a:off x="1722" y="1934"/>
              <a:ext cx="202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0" name="Line 24"/>
            <p:cNvSpPr>
              <a:spLocks noChangeShapeType="1"/>
            </p:cNvSpPr>
            <p:nvPr/>
          </p:nvSpPr>
          <p:spPr bwMode="auto">
            <a:xfrm flipH="1">
              <a:off x="1722" y="2006"/>
              <a:ext cx="183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1" name="Line 25"/>
            <p:cNvSpPr>
              <a:spLocks noChangeShapeType="1"/>
            </p:cNvSpPr>
            <p:nvPr/>
          </p:nvSpPr>
          <p:spPr bwMode="auto">
            <a:xfrm flipH="1">
              <a:off x="1722" y="2098"/>
              <a:ext cx="164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2" name="Line 26"/>
            <p:cNvSpPr>
              <a:spLocks noChangeShapeType="1"/>
            </p:cNvSpPr>
            <p:nvPr/>
          </p:nvSpPr>
          <p:spPr bwMode="auto">
            <a:xfrm flipH="1">
              <a:off x="1722" y="2203"/>
              <a:ext cx="145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3" name="Line 27"/>
            <p:cNvSpPr>
              <a:spLocks noChangeShapeType="1"/>
            </p:cNvSpPr>
            <p:nvPr/>
          </p:nvSpPr>
          <p:spPr bwMode="auto">
            <a:xfrm flipH="1">
              <a:off x="1722" y="2371"/>
              <a:ext cx="1265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4" name="Line 28"/>
            <p:cNvSpPr>
              <a:spLocks noChangeShapeType="1"/>
            </p:cNvSpPr>
            <p:nvPr/>
          </p:nvSpPr>
          <p:spPr bwMode="auto">
            <a:xfrm flipH="1">
              <a:off x="1722" y="2595"/>
              <a:ext cx="107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5" name="Line 29"/>
            <p:cNvSpPr>
              <a:spLocks noChangeShapeType="1"/>
            </p:cNvSpPr>
            <p:nvPr/>
          </p:nvSpPr>
          <p:spPr bwMode="auto">
            <a:xfrm flipH="1">
              <a:off x="1722" y="2932"/>
              <a:ext cx="88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6" name="Line 30"/>
            <p:cNvSpPr>
              <a:spLocks noChangeShapeType="1"/>
            </p:cNvSpPr>
            <p:nvPr/>
          </p:nvSpPr>
          <p:spPr bwMode="auto">
            <a:xfrm flipH="1">
              <a:off x="1722" y="3167"/>
              <a:ext cx="6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7" name="Line 31"/>
            <p:cNvSpPr>
              <a:spLocks noChangeShapeType="1"/>
            </p:cNvSpPr>
            <p:nvPr/>
          </p:nvSpPr>
          <p:spPr bwMode="auto">
            <a:xfrm flipH="1">
              <a:off x="1722" y="3440"/>
              <a:ext cx="31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8" name="Line 32"/>
            <p:cNvSpPr>
              <a:spLocks noChangeShapeType="1"/>
            </p:cNvSpPr>
            <p:nvPr/>
          </p:nvSpPr>
          <p:spPr bwMode="auto">
            <a:xfrm flipH="1">
              <a:off x="1722" y="3331"/>
              <a:ext cx="50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9" name="Line 33"/>
            <p:cNvSpPr>
              <a:spLocks noChangeShapeType="1"/>
            </p:cNvSpPr>
            <p:nvPr/>
          </p:nvSpPr>
          <p:spPr bwMode="auto">
            <a:xfrm>
              <a:off x="1722" y="1404"/>
              <a:ext cx="2" cy="229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10" name="Oval 34"/>
            <p:cNvSpPr>
              <a:spLocks noChangeArrowheads="1"/>
            </p:cNvSpPr>
            <p:nvPr/>
          </p:nvSpPr>
          <p:spPr bwMode="auto">
            <a:xfrm>
              <a:off x="2608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11" name="Oval 35"/>
            <p:cNvSpPr>
              <a:spLocks noChangeArrowheads="1"/>
            </p:cNvSpPr>
            <p:nvPr/>
          </p:nvSpPr>
          <p:spPr bwMode="auto">
            <a:xfrm>
              <a:off x="2797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12" name="Oval 36"/>
            <p:cNvSpPr>
              <a:spLocks noChangeArrowheads="1"/>
            </p:cNvSpPr>
            <p:nvPr/>
          </p:nvSpPr>
          <p:spPr bwMode="auto">
            <a:xfrm>
              <a:off x="2987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13" name="Oval 37"/>
            <p:cNvSpPr>
              <a:spLocks noChangeArrowheads="1"/>
            </p:cNvSpPr>
            <p:nvPr/>
          </p:nvSpPr>
          <p:spPr bwMode="auto">
            <a:xfrm>
              <a:off x="3176" y="2748"/>
              <a:ext cx="64" cy="5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14" name="Oval 38"/>
            <p:cNvSpPr>
              <a:spLocks noChangeArrowheads="1"/>
            </p:cNvSpPr>
            <p:nvPr/>
          </p:nvSpPr>
          <p:spPr bwMode="auto">
            <a:xfrm>
              <a:off x="3366" y="2748"/>
              <a:ext cx="64" cy="5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15" name="Oval 39"/>
            <p:cNvSpPr>
              <a:spLocks noChangeArrowheads="1"/>
            </p:cNvSpPr>
            <p:nvPr/>
          </p:nvSpPr>
          <p:spPr bwMode="auto">
            <a:xfrm>
              <a:off x="3555" y="2748"/>
              <a:ext cx="64" cy="5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16" name="Oval 40"/>
            <p:cNvSpPr>
              <a:spLocks noChangeArrowheads="1"/>
            </p:cNvSpPr>
            <p:nvPr/>
          </p:nvSpPr>
          <p:spPr bwMode="auto">
            <a:xfrm>
              <a:off x="3745" y="2748"/>
              <a:ext cx="64" cy="5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17" name="Oval 41"/>
            <p:cNvSpPr>
              <a:spLocks noChangeArrowheads="1"/>
            </p:cNvSpPr>
            <p:nvPr/>
          </p:nvSpPr>
          <p:spPr bwMode="auto">
            <a:xfrm>
              <a:off x="3934" y="2748"/>
              <a:ext cx="65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18" name="Oval 42"/>
            <p:cNvSpPr>
              <a:spLocks noChangeArrowheads="1"/>
            </p:cNvSpPr>
            <p:nvPr/>
          </p:nvSpPr>
          <p:spPr bwMode="auto">
            <a:xfrm>
              <a:off x="4124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19" name="Oval 43"/>
            <p:cNvSpPr>
              <a:spLocks noChangeArrowheads="1"/>
            </p:cNvSpPr>
            <p:nvPr/>
          </p:nvSpPr>
          <p:spPr bwMode="auto">
            <a:xfrm>
              <a:off x="4313" y="2748"/>
              <a:ext cx="65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20" name="Oval 44"/>
            <p:cNvSpPr>
              <a:spLocks noChangeArrowheads="1"/>
            </p:cNvSpPr>
            <p:nvPr/>
          </p:nvSpPr>
          <p:spPr bwMode="auto">
            <a:xfrm>
              <a:off x="2039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21" name="Oval 45"/>
            <p:cNvSpPr>
              <a:spLocks noChangeArrowheads="1"/>
            </p:cNvSpPr>
            <p:nvPr/>
          </p:nvSpPr>
          <p:spPr bwMode="auto">
            <a:xfrm>
              <a:off x="2228" y="2748"/>
              <a:ext cx="65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22" name="Oval 46"/>
            <p:cNvSpPr>
              <a:spLocks noChangeArrowheads="1"/>
            </p:cNvSpPr>
            <p:nvPr/>
          </p:nvSpPr>
          <p:spPr bwMode="auto">
            <a:xfrm>
              <a:off x="2418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23" name="Oval 47"/>
            <p:cNvSpPr>
              <a:spLocks noChangeArrowheads="1"/>
            </p:cNvSpPr>
            <p:nvPr/>
          </p:nvSpPr>
          <p:spPr bwMode="auto">
            <a:xfrm>
              <a:off x="4503" y="2748"/>
              <a:ext cx="64" cy="5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24" name="Freeform 48"/>
            <p:cNvSpPr>
              <a:spLocks/>
            </p:cNvSpPr>
            <p:nvPr/>
          </p:nvSpPr>
          <p:spPr bwMode="auto">
            <a:xfrm>
              <a:off x="1849" y="1740"/>
              <a:ext cx="2466" cy="1848"/>
            </a:xfrm>
            <a:custGeom>
              <a:avLst/>
              <a:gdLst>
                <a:gd name="T0" fmla="*/ 0 w 1769"/>
                <a:gd name="T1" fmla="*/ 1496 h 1496"/>
                <a:gd name="T2" fmla="*/ 453 w 1769"/>
                <a:gd name="T3" fmla="*/ 1134 h 1496"/>
                <a:gd name="T4" fmla="*/ 771 w 1769"/>
                <a:gd name="T5" fmla="*/ 589 h 1496"/>
                <a:gd name="T6" fmla="*/ 1134 w 1769"/>
                <a:gd name="T7" fmla="*/ 272 h 1496"/>
                <a:gd name="T8" fmla="*/ 1769 w 1769"/>
                <a:gd name="T9" fmla="*/ 0 h 1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69" h="1496">
                  <a:moveTo>
                    <a:pt x="0" y="1496"/>
                  </a:moveTo>
                  <a:cubicBezTo>
                    <a:pt x="162" y="1390"/>
                    <a:pt x="325" y="1285"/>
                    <a:pt x="453" y="1134"/>
                  </a:cubicBezTo>
                  <a:cubicBezTo>
                    <a:pt x="581" y="983"/>
                    <a:pt x="658" y="733"/>
                    <a:pt x="771" y="589"/>
                  </a:cubicBezTo>
                  <a:cubicBezTo>
                    <a:pt x="884" y="445"/>
                    <a:pt x="968" y="370"/>
                    <a:pt x="1134" y="272"/>
                  </a:cubicBezTo>
                  <a:cubicBezTo>
                    <a:pt x="1300" y="174"/>
                    <a:pt x="1663" y="45"/>
                    <a:pt x="1769" y="0"/>
                  </a:cubicBezTo>
                </a:path>
              </a:pathLst>
            </a:custGeom>
            <a:noFill/>
            <a:ln w="25400" cap="flat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25" name="Line 49"/>
            <p:cNvSpPr>
              <a:spLocks noChangeShapeType="1"/>
            </p:cNvSpPr>
            <p:nvPr/>
          </p:nvSpPr>
          <p:spPr bwMode="auto">
            <a:xfrm>
              <a:off x="2633" y="2805"/>
              <a:ext cx="1" cy="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26" name="Oval 50"/>
            <p:cNvSpPr>
              <a:spLocks noChangeArrowheads="1"/>
            </p:cNvSpPr>
            <p:nvPr/>
          </p:nvSpPr>
          <p:spPr bwMode="auto">
            <a:xfrm>
              <a:off x="3176" y="2181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27" name="Oval 51"/>
            <p:cNvSpPr>
              <a:spLocks noChangeArrowheads="1"/>
            </p:cNvSpPr>
            <p:nvPr/>
          </p:nvSpPr>
          <p:spPr bwMode="auto">
            <a:xfrm>
              <a:off x="3366" y="2076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28" name="Oval 52"/>
            <p:cNvSpPr>
              <a:spLocks noChangeArrowheads="1"/>
            </p:cNvSpPr>
            <p:nvPr/>
          </p:nvSpPr>
          <p:spPr bwMode="auto">
            <a:xfrm>
              <a:off x="3547" y="1978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29" name="Oval 53"/>
            <p:cNvSpPr>
              <a:spLocks noChangeArrowheads="1"/>
            </p:cNvSpPr>
            <p:nvPr/>
          </p:nvSpPr>
          <p:spPr bwMode="auto">
            <a:xfrm>
              <a:off x="3745" y="1908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0" name="Oval 54"/>
            <p:cNvSpPr>
              <a:spLocks noChangeArrowheads="1"/>
            </p:cNvSpPr>
            <p:nvPr/>
          </p:nvSpPr>
          <p:spPr bwMode="auto">
            <a:xfrm>
              <a:off x="3934" y="1830"/>
              <a:ext cx="65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1" name="Oval 55"/>
            <p:cNvSpPr>
              <a:spLocks noChangeArrowheads="1"/>
            </p:cNvSpPr>
            <p:nvPr/>
          </p:nvSpPr>
          <p:spPr bwMode="auto">
            <a:xfrm>
              <a:off x="4125" y="1796"/>
              <a:ext cx="64" cy="55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2" name="Oval 56"/>
            <p:cNvSpPr>
              <a:spLocks noChangeArrowheads="1"/>
            </p:cNvSpPr>
            <p:nvPr/>
          </p:nvSpPr>
          <p:spPr bwMode="auto">
            <a:xfrm>
              <a:off x="2608" y="2910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3" name="Oval 57"/>
            <p:cNvSpPr>
              <a:spLocks noChangeArrowheads="1"/>
            </p:cNvSpPr>
            <p:nvPr/>
          </p:nvSpPr>
          <p:spPr bwMode="auto">
            <a:xfrm>
              <a:off x="2987" y="2356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4" name="Oval 58"/>
            <p:cNvSpPr>
              <a:spLocks noChangeArrowheads="1"/>
            </p:cNvSpPr>
            <p:nvPr/>
          </p:nvSpPr>
          <p:spPr bwMode="auto">
            <a:xfrm>
              <a:off x="2797" y="2580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5" name="Oval 59"/>
            <p:cNvSpPr>
              <a:spLocks noChangeArrowheads="1"/>
            </p:cNvSpPr>
            <p:nvPr/>
          </p:nvSpPr>
          <p:spPr bwMode="auto">
            <a:xfrm>
              <a:off x="4315" y="1699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6" name="Oval 60"/>
            <p:cNvSpPr>
              <a:spLocks noChangeArrowheads="1"/>
            </p:cNvSpPr>
            <p:nvPr/>
          </p:nvSpPr>
          <p:spPr bwMode="auto">
            <a:xfrm>
              <a:off x="2417" y="3141"/>
              <a:ext cx="64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7" name="Oval 61"/>
            <p:cNvSpPr>
              <a:spLocks noChangeArrowheads="1"/>
            </p:cNvSpPr>
            <p:nvPr/>
          </p:nvSpPr>
          <p:spPr bwMode="auto">
            <a:xfrm>
              <a:off x="2228" y="3309"/>
              <a:ext cx="65" cy="56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8" name="Oval 62"/>
            <p:cNvSpPr>
              <a:spLocks noChangeArrowheads="1"/>
            </p:cNvSpPr>
            <p:nvPr/>
          </p:nvSpPr>
          <p:spPr bwMode="auto">
            <a:xfrm>
              <a:off x="2039" y="3422"/>
              <a:ext cx="64" cy="55"/>
            </a:xfrm>
            <a:prstGeom prst="ellipse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9" name="Oval 63"/>
            <p:cNvSpPr>
              <a:spLocks noChangeArrowheads="1"/>
            </p:cNvSpPr>
            <p:nvPr/>
          </p:nvSpPr>
          <p:spPr bwMode="auto">
            <a:xfrm>
              <a:off x="1689" y="2558"/>
              <a:ext cx="64" cy="55"/>
            </a:xfrm>
            <a:prstGeom prst="ellipse">
              <a:avLst/>
            </a:prstGeom>
            <a:solidFill>
              <a:srgbClr val="A4B8F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40" name="Oval 64"/>
            <p:cNvSpPr>
              <a:spLocks noChangeArrowheads="1"/>
            </p:cNvSpPr>
            <p:nvPr/>
          </p:nvSpPr>
          <p:spPr bwMode="auto">
            <a:xfrm>
              <a:off x="1683" y="2342"/>
              <a:ext cx="65" cy="55"/>
            </a:xfrm>
            <a:prstGeom prst="ellipse">
              <a:avLst/>
            </a:prstGeom>
            <a:solidFill>
              <a:srgbClr val="A4B8F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50241" name="Object 65"/>
            <p:cNvGraphicFramePr>
              <a:graphicFrameLocks noChangeAspect="1"/>
            </p:cNvGraphicFramePr>
            <p:nvPr/>
          </p:nvGraphicFramePr>
          <p:xfrm>
            <a:off x="4531" y="2581"/>
            <a:ext cx="163" cy="1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302" name="Формула" r:id="rId3" imgW="126835" imgH="139518" progId="Equation.3">
                    <p:embed/>
                  </p:oleObj>
                </mc:Choice>
                <mc:Fallback>
                  <p:oleObj name="Формула" r:id="rId3" imgW="126835" imgH="139518" progId="Equation.3">
                    <p:embed/>
                    <p:pic>
                      <p:nvPicPr>
                        <p:cNvPr id="0" name="Object 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31" y="2581"/>
                          <a:ext cx="163" cy="1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42" name="Object 66"/>
            <p:cNvGraphicFramePr>
              <a:graphicFrameLocks noChangeAspect="1"/>
            </p:cNvGraphicFramePr>
            <p:nvPr/>
          </p:nvGraphicFramePr>
          <p:xfrm>
            <a:off x="1477" y="1389"/>
            <a:ext cx="183" cy="1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303" name="Формула" r:id="rId5" imgW="139579" imgH="164957" progId="Equation.3">
                    <p:embed/>
                  </p:oleObj>
                </mc:Choice>
                <mc:Fallback>
                  <p:oleObj name="Формула" r:id="rId5" imgW="139579" imgH="164957" progId="Equation.3">
                    <p:embed/>
                    <p:pic>
                      <p:nvPicPr>
                        <p:cNvPr id="0" name="Object 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7" y="1389"/>
                          <a:ext cx="183" cy="1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43" name="Object 67"/>
            <p:cNvGraphicFramePr>
              <a:graphicFrameLocks noChangeAspect="1"/>
            </p:cNvGraphicFramePr>
            <p:nvPr/>
          </p:nvGraphicFramePr>
          <p:xfrm>
            <a:off x="3545" y="2750"/>
            <a:ext cx="209" cy="2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304" name="Формула" r:id="rId7" imgW="177646" imgH="228402" progId="Equation.3">
                    <p:embed/>
                  </p:oleObj>
                </mc:Choice>
                <mc:Fallback>
                  <p:oleObj name="Формула" r:id="rId7" imgW="177646" imgH="228402" progId="Equation.3">
                    <p:embed/>
                    <p:pic>
                      <p:nvPicPr>
                        <p:cNvPr id="0" name="Object 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5" y="2750"/>
                          <a:ext cx="209" cy="2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44" name="Object 68"/>
            <p:cNvGraphicFramePr>
              <a:graphicFrameLocks noChangeAspect="1"/>
            </p:cNvGraphicFramePr>
            <p:nvPr/>
          </p:nvGraphicFramePr>
          <p:xfrm>
            <a:off x="3743" y="2753"/>
            <a:ext cx="162" cy="2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305" name="Формула" r:id="rId9" imgW="152268" imgH="215713" progId="Equation.3">
                    <p:embed/>
                  </p:oleObj>
                </mc:Choice>
                <mc:Fallback>
                  <p:oleObj name="Формула" r:id="rId9" imgW="152268" imgH="215713" progId="Equation.3">
                    <p:embed/>
                    <p:pic>
                      <p:nvPicPr>
                        <p:cNvPr id="0" name="Object 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3" y="2753"/>
                          <a:ext cx="162" cy="20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45" name="Object 69"/>
            <p:cNvGraphicFramePr>
              <a:graphicFrameLocks noChangeAspect="1"/>
            </p:cNvGraphicFramePr>
            <p:nvPr/>
          </p:nvGraphicFramePr>
          <p:xfrm>
            <a:off x="3966" y="2603"/>
            <a:ext cx="184" cy="1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306" name="Формула" r:id="rId11" imgW="177569" imgH="215619" progId="Equation.3">
                    <p:embed/>
                  </p:oleObj>
                </mc:Choice>
                <mc:Fallback>
                  <p:oleObj name="Формула" r:id="rId11" imgW="177569" imgH="215619" progId="Equation.3">
                    <p:embed/>
                    <p:pic>
                      <p:nvPicPr>
                        <p:cNvPr id="0" name="Object 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6" y="2603"/>
                          <a:ext cx="184" cy="19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46" name="Object 70"/>
            <p:cNvGraphicFramePr>
              <a:graphicFrameLocks noChangeAspect="1"/>
            </p:cNvGraphicFramePr>
            <p:nvPr/>
          </p:nvGraphicFramePr>
          <p:xfrm>
            <a:off x="4315" y="2580"/>
            <a:ext cx="209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307" name="Формула" r:id="rId13" imgW="177646" imgH="228402" progId="Equation.3">
                    <p:embed/>
                  </p:oleObj>
                </mc:Choice>
                <mc:Fallback>
                  <p:oleObj name="Формула" r:id="rId13" imgW="177646" imgH="228402" progId="Equation.3">
                    <p:embed/>
                    <p:pic>
                      <p:nvPicPr>
                        <p:cNvPr id="0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5" y="2580"/>
                          <a:ext cx="209" cy="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47" name="Object 71"/>
            <p:cNvGraphicFramePr>
              <a:graphicFrameLocks noChangeAspect="1"/>
            </p:cNvGraphicFramePr>
            <p:nvPr/>
          </p:nvGraphicFramePr>
          <p:xfrm>
            <a:off x="3343" y="2749"/>
            <a:ext cx="227" cy="2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308" name="Формула" r:id="rId15" imgW="215619" imgH="215619" progId="Equation.3">
                    <p:embed/>
                  </p:oleObj>
                </mc:Choice>
                <mc:Fallback>
                  <p:oleObj name="Формула" r:id="rId15" imgW="215619" imgH="215619" progId="Equation.3">
                    <p:embed/>
                    <p:pic>
                      <p:nvPicPr>
                        <p:cNvPr id="0" name="Object 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3" y="2749"/>
                          <a:ext cx="227" cy="22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48" name="Object 72"/>
            <p:cNvGraphicFramePr>
              <a:graphicFrameLocks noChangeAspect="1"/>
            </p:cNvGraphicFramePr>
            <p:nvPr/>
          </p:nvGraphicFramePr>
          <p:xfrm>
            <a:off x="3152" y="2757"/>
            <a:ext cx="204" cy="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309" name="Формула" r:id="rId17" imgW="228501" imgH="215806" progId="Equation.3">
                    <p:embed/>
                  </p:oleObj>
                </mc:Choice>
                <mc:Fallback>
                  <p:oleObj name="Формула" r:id="rId17" imgW="228501" imgH="215806" progId="Equation.3">
                    <p:embed/>
                    <p:pic>
                      <p:nvPicPr>
                        <p:cNvPr id="0" name="Object 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52" y="2757"/>
                          <a:ext cx="204" cy="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249" name="Text Box 73"/>
            <p:cNvSpPr txBox="1">
              <a:spLocks noChangeArrowheads="1"/>
            </p:cNvSpPr>
            <p:nvPr/>
          </p:nvSpPr>
          <p:spPr bwMode="auto">
            <a:xfrm>
              <a:off x="2835" y="3170"/>
              <a:ext cx="1678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000">
                  <a:latin typeface="Times New Roman" pitchFamily="18" charset="0"/>
                </a:rPr>
                <a:t>Узлы табличной функции</a:t>
              </a:r>
            </a:p>
          </p:txBody>
        </p:sp>
        <p:sp>
          <p:nvSpPr>
            <p:cNvPr id="50250" name="Line 74"/>
            <p:cNvSpPr>
              <a:spLocks noChangeShapeType="1"/>
            </p:cNvSpPr>
            <p:nvPr/>
          </p:nvSpPr>
          <p:spPr bwMode="auto">
            <a:xfrm flipH="1" flipV="1">
              <a:off x="2669" y="2824"/>
              <a:ext cx="272" cy="36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51" name="Line 75"/>
            <p:cNvSpPr>
              <a:spLocks noChangeShapeType="1"/>
            </p:cNvSpPr>
            <p:nvPr/>
          </p:nvSpPr>
          <p:spPr bwMode="auto">
            <a:xfrm flipV="1">
              <a:off x="4015" y="2795"/>
              <a:ext cx="317" cy="45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52" name="Rectangle 76"/>
            <p:cNvSpPr>
              <a:spLocks noChangeArrowheads="1"/>
            </p:cNvSpPr>
            <p:nvPr/>
          </p:nvSpPr>
          <p:spPr bwMode="auto">
            <a:xfrm>
              <a:off x="3590" y="2728"/>
              <a:ext cx="181" cy="23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53" name="Rectangle 77"/>
            <p:cNvSpPr>
              <a:spLocks noChangeArrowheads="1"/>
            </p:cNvSpPr>
            <p:nvPr/>
          </p:nvSpPr>
          <p:spPr bwMode="auto">
            <a:xfrm>
              <a:off x="1927" y="1344"/>
              <a:ext cx="2033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2100">
                  <a:solidFill>
                    <a:srgbClr val="24211D"/>
                  </a:solidFill>
                </a:rPr>
                <a:t>Интерполирующая функция на участке</a:t>
              </a:r>
              <a:endParaRPr lang="ru-RU" altLang="ru-RU" sz="2400" b="1"/>
            </a:p>
          </p:txBody>
        </p:sp>
      </p:grpSp>
      <p:sp>
        <p:nvSpPr>
          <p:cNvPr id="50254" name="Rectangle 7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0255" name="Object 79"/>
          <p:cNvGraphicFramePr>
            <a:graphicFrameLocks noChangeAspect="1"/>
          </p:cNvGraphicFramePr>
          <p:nvPr/>
        </p:nvGraphicFramePr>
        <p:xfrm>
          <a:off x="4356100" y="1487488"/>
          <a:ext cx="8636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10" name="Формула" r:id="rId19" imgW="444307" imgH="228501" progId="Equation.3">
                  <p:embed/>
                </p:oleObj>
              </mc:Choice>
              <mc:Fallback>
                <p:oleObj name="Формула" r:id="rId19" imgW="444307" imgH="228501" progId="Equation.3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1487488"/>
                        <a:ext cx="863600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56" name="Line 80"/>
          <p:cNvSpPr>
            <a:spLocks noChangeShapeType="1"/>
          </p:cNvSpPr>
          <p:nvPr/>
        </p:nvSpPr>
        <p:spPr bwMode="auto">
          <a:xfrm>
            <a:off x="5292725" y="1773238"/>
            <a:ext cx="792163" cy="2087562"/>
          </a:xfrm>
          <a:prstGeom prst="line">
            <a:avLst/>
          </a:prstGeom>
          <a:noFill/>
          <a:ln w="12700">
            <a:solidFill>
              <a:srgbClr val="66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Интерполяционная формула Лагранжа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Для интерполирования табличной функции с </a:t>
            </a:r>
            <a:r>
              <a:rPr lang="ru-RU" altLang="ru-RU">
                <a:solidFill>
                  <a:srgbClr val="FF0000"/>
                </a:solidFill>
              </a:rPr>
              <a:t>неравноотстоящими узлами</a:t>
            </a:r>
            <a:r>
              <a:rPr lang="ru-RU" altLang="ru-RU"/>
              <a:t> используется формула Лагранжа. </a:t>
            </a:r>
          </a:p>
          <a:p>
            <a:r>
              <a:rPr lang="ru-RU" altLang="ru-RU"/>
              <a:t>На отрезке  </a:t>
            </a:r>
            <a:r>
              <a:rPr lang="en-US" altLang="ru-RU"/>
              <a:t>          </a:t>
            </a:r>
            <a:r>
              <a:rPr lang="ru-RU" altLang="ru-RU"/>
              <a:t>даны (</a:t>
            </a:r>
            <a:r>
              <a:rPr lang="en-US" altLang="ru-RU"/>
              <a:t>         </a:t>
            </a:r>
            <a:r>
              <a:rPr lang="ru-RU" altLang="ru-RU"/>
              <a:t>) различных значений аргумента -  </a:t>
            </a:r>
            <a:r>
              <a:rPr lang="en-US" altLang="ru-RU"/>
              <a:t>                         </a:t>
            </a:r>
            <a:r>
              <a:rPr lang="ru-RU" altLang="ru-RU"/>
              <a:t>и известны значения функции  </a:t>
            </a:r>
            <a:r>
              <a:rPr lang="en-US" altLang="ru-RU"/>
              <a:t>           </a:t>
            </a:r>
            <a:r>
              <a:rPr lang="ru-RU" altLang="ru-RU"/>
              <a:t>в этих узлах - </a:t>
            </a:r>
            <a:r>
              <a:rPr lang="en-US" altLang="ru-RU"/>
              <a:t>                    </a:t>
            </a:r>
            <a:r>
              <a:rPr lang="ru-RU" altLang="ru-RU"/>
              <a:t>. Нужно построить полином  </a:t>
            </a:r>
            <a:r>
              <a:rPr lang="en-US" altLang="ru-RU"/>
              <a:t>          </a:t>
            </a:r>
            <a:r>
              <a:rPr lang="ru-RU" altLang="ru-RU"/>
              <a:t>степени не выше </a:t>
            </a:r>
            <a:r>
              <a:rPr lang="en-US" altLang="ru-RU"/>
              <a:t>          </a:t>
            </a:r>
            <a:r>
              <a:rPr lang="ru-RU" altLang="ru-RU"/>
              <a:t>, такой, что </a:t>
            </a:r>
            <a:r>
              <a:rPr lang="en-US" altLang="ru-RU"/>
              <a:t>                   </a:t>
            </a:r>
            <a:r>
              <a:rPr lang="ru-RU" altLang="ru-RU"/>
              <a:t>для 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3059113" y="3078163"/>
          <a:ext cx="863600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5" name="Формула" r:id="rId3" imgW="330057" imgH="215806" progId="Equation.3">
                  <p:embed/>
                </p:oleObj>
              </mc:Choice>
              <mc:Fallback>
                <p:oleObj name="Формула" r:id="rId3" imgW="330057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3078163"/>
                        <a:ext cx="863600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5292725" y="3041650"/>
          <a:ext cx="935038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6" name="Формула" r:id="rId5" imgW="317087" imgH="177569" progId="Equation.3">
                  <p:embed/>
                </p:oleObj>
              </mc:Choice>
              <mc:Fallback>
                <p:oleObj name="Формула" r:id="rId5" imgW="317087" imgH="17756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3041650"/>
                        <a:ext cx="935038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4859338" y="3463925"/>
          <a:ext cx="25209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7" name="Формула" r:id="rId7" imgW="889000" imgH="228600" progId="Equation.3">
                  <p:embed/>
                </p:oleObj>
              </mc:Choice>
              <mc:Fallback>
                <p:oleObj name="Формула" r:id="rId7" imgW="8890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3463925"/>
                        <a:ext cx="2520950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6084888" y="3959225"/>
          <a:ext cx="10080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8" name="Формула" r:id="rId9" imgW="342751" imgH="203112" progId="Equation.3">
                  <p:embed/>
                </p:oleObj>
              </mc:Choice>
              <mc:Fallback>
                <p:oleObj name="Формула" r:id="rId9" imgW="342751" imgH="203112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3959225"/>
                        <a:ext cx="1008062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61" name="Object 13"/>
          <p:cNvGraphicFramePr>
            <a:graphicFrameLocks noChangeAspect="1"/>
          </p:cNvGraphicFramePr>
          <p:nvPr/>
        </p:nvGraphicFramePr>
        <p:xfrm>
          <a:off x="2339975" y="4405313"/>
          <a:ext cx="180022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9" name="Формула" r:id="rId11" imgW="672808" imgH="228501" progId="Equation.3">
                  <p:embed/>
                </p:oleObj>
              </mc:Choice>
              <mc:Fallback>
                <p:oleObj name="Формула" r:id="rId11" imgW="672808" imgH="228501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405313"/>
                        <a:ext cx="1800225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63" name="Object 15"/>
          <p:cNvGraphicFramePr>
            <a:graphicFrameLocks noChangeAspect="1"/>
          </p:cNvGraphicFramePr>
          <p:nvPr/>
        </p:nvGraphicFramePr>
        <p:xfrm>
          <a:off x="2574925" y="4892675"/>
          <a:ext cx="100806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0" name="Формула" r:id="rId13" imgW="381000" imgH="228600" progId="Equation.3">
                  <p:embed/>
                </p:oleObj>
              </mc:Choice>
              <mc:Fallback>
                <p:oleObj name="Формула" r:id="rId13" imgW="381000" imgH="228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4892675"/>
                        <a:ext cx="1008063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65" name="Object 17"/>
          <p:cNvGraphicFramePr>
            <a:graphicFrameLocks noChangeAspect="1"/>
          </p:cNvGraphicFramePr>
          <p:nvPr/>
        </p:nvGraphicFramePr>
        <p:xfrm>
          <a:off x="6948488" y="4941888"/>
          <a:ext cx="3746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1" name="Формула" r:id="rId15" imgW="126835" imgH="139518" progId="Equation.3">
                  <p:embed/>
                </p:oleObj>
              </mc:Choice>
              <mc:Fallback>
                <p:oleObj name="Формула" r:id="rId15" imgW="126835" imgH="139518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4941888"/>
                        <a:ext cx="37465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67" name="Object 19"/>
          <p:cNvGraphicFramePr>
            <a:graphicFrameLocks noChangeAspect="1"/>
          </p:cNvGraphicFramePr>
          <p:nvPr/>
        </p:nvGraphicFramePr>
        <p:xfrm>
          <a:off x="2771775" y="5311775"/>
          <a:ext cx="19431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2" name="Формула" r:id="rId17" imgW="698500" imgH="228600" progId="Equation.3">
                  <p:embed/>
                </p:oleObj>
              </mc:Choice>
              <mc:Fallback>
                <p:oleObj name="Формула" r:id="rId17" imgW="698500" imgH="2286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5311775"/>
                        <a:ext cx="194310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69" name="Object 21"/>
          <p:cNvGraphicFramePr>
            <a:graphicFrameLocks noChangeAspect="1"/>
          </p:cNvGraphicFramePr>
          <p:nvPr/>
        </p:nvGraphicFramePr>
        <p:xfrm>
          <a:off x="5651500" y="5354638"/>
          <a:ext cx="2376488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3" name="Формула" r:id="rId19" imgW="799753" imgH="203112" progId="Equation.3">
                  <p:embed/>
                </p:oleObj>
              </mc:Choice>
              <mc:Fallback>
                <p:oleObj name="Формула" r:id="rId19" imgW="799753" imgH="203112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5354638"/>
                        <a:ext cx="2376488" cy="595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Oval 2"/>
          <p:cNvSpPr>
            <a:spLocks noChangeArrowheads="1"/>
          </p:cNvSpPr>
          <p:nvPr/>
        </p:nvSpPr>
        <p:spPr bwMode="auto">
          <a:xfrm>
            <a:off x="4572000" y="6191250"/>
            <a:ext cx="173038" cy="117475"/>
          </a:xfrm>
          <a:prstGeom prst="ellipse">
            <a:avLst/>
          </a:pr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539750" y="260350"/>
            <a:ext cx="8208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>
                <a:solidFill>
                  <a:schemeClr val="tx2"/>
                </a:solidFill>
              </a:rPr>
              <a:t>Интерполяционная формула Лагранжа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-57150" y="2708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54285" name="Group 13"/>
          <p:cNvGrpSpPr>
            <a:grpSpLocks/>
          </p:cNvGrpSpPr>
          <p:nvPr/>
        </p:nvGrpSpPr>
        <p:grpSpPr bwMode="auto">
          <a:xfrm>
            <a:off x="468313" y="908050"/>
            <a:ext cx="7177087" cy="4297363"/>
            <a:chOff x="312" y="558"/>
            <a:chExt cx="4521" cy="2707"/>
          </a:xfrm>
        </p:grpSpPr>
        <p:sp>
          <p:nvSpPr>
            <p:cNvPr id="54286" name="Freeform 14"/>
            <p:cNvSpPr>
              <a:spLocks noEditPoints="1"/>
            </p:cNvSpPr>
            <p:nvPr/>
          </p:nvSpPr>
          <p:spPr bwMode="auto">
            <a:xfrm>
              <a:off x="684" y="1091"/>
              <a:ext cx="4149" cy="2174"/>
            </a:xfrm>
            <a:custGeom>
              <a:avLst/>
              <a:gdLst>
                <a:gd name="T0" fmla="*/ 0 w 230"/>
                <a:gd name="T1" fmla="*/ 9 h 150"/>
                <a:gd name="T2" fmla="*/ 33 w 230"/>
                <a:gd name="T3" fmla="*/ 28 h 150"/>
                <a:gd name="T4" fmla="*/ 31 w 230"/>
                <a:gd name="T5" fmla="*/ 29 h 150"/>
                <a:gd name="T6" fmla="*/ 0 w 230"/>
                <a:gd name="T7" fmla="*/ 11 h 150"/>
                <a:gd name="T8" fmla="*/ 0 w 230"/>
                <a:gd name="T9" fmla="*/ 9 h 150"/>
                <a:gd name="T10" fmla="*/ 33 w 230"/>
                <a:gd name="T11" fmla="*/ 28 h 150"/>
                <a:gd name="T12" fmla="*/ 54 w 230"/>
                <a:gd name="T13" fmla="*/ 49 h 150"/>
                <a:gd name="T14" fmla="*/ 54 w 230"/>
                <a:gd name="T15" fmla="*/ 51 h 150"/>
                <a:gd name="T16" fmla="*/ 31 w 230"/>
                <a:gd name="T17" fmla="*/ 29 h 150"/>
                <a:gd name="T18" fmla="*/ 33 w 230"/>
                <a:gd name="T19" fmla="*/ 28 h 150"/>
                <a:gd name="T20" fmla="*/ 54 w 230"/>
                <a:gd name="T21" fmla="*/ 49 h 150"/>
                <a:gd name="T22" fmla="*/ 87 w 230"/>
                <a:gd name="T23" fmla="*/ 102 h 150"/>
                <a:gd name="T24" fmla="*/ 85 w 230"/>
                <a:gd name="T25" fmla="*/ 102 h 150"/>
                <a:gd name="T26" fmla="*/ 54 w 230"/>
                <a:gd name="T27" fmla="*/ 51 h 150"/>
                <a:gd name="T28" fmla="*/ 54 w 230"/>
                <a:gd name="T29" fmla="*/ 49 h 150"/>
                <a:gd name="T30" fmla="*/ 87 w 230"/>
                <a:gd name="T31" fmla="*/ 102 h 150"/>
                <a:gd name="T32" fmla="*/ 109 w 230"/>
                <a:gd name="T33" fmla="*/ 145 h 150"/>
                <a:gd name="T34" fmla="*/ 108 w 230"/>
                <a:gd name="T35" fmla="*/ 147 h 150"/>
                <a:gd name="T36" fmla="*/ 85 w 230"/>
                <a:gd name="T37" fmla="*/ 102 h 150"/>
                <a:gd name="T38" fmla="*/ 87 w 230"/>
                <a:gd name="T39" fmla="*/ 102 h 150"/>
                <a:gd name="T40" fmla="*/ 109 w 230"/>
                <a:gd name="T41" fmla="*/ 145 h 150"/>
                <a:gd name="T42" fmla="*/ 122 w 230"/>
                <a:gd name="T43" fmla="*/ 137 h 150"/>
                <a:gd name="T44" fmla="*/ 124 w 230"/>
                <a:gd name="T45" fmla="*/ 138 h 150"/>
                <a:gd name="T46" fmla="*/ 108 w 230"/>
                <a:gd name="T47" fmla="*/ 147 h 150"/>
                <a:gd name="T48" fmla="*/ 109 w 230"/>
                <a:gd name="T49" fmla="*/ 145 h 150"/>
                <a:gd name="T50" fmla="*/ 122 w 230"/>
                <a:gd name="T51" fmla="*/ 137 h 150"/>
                <a:gd name="T52" fmla="*/ 122 w 230"/>
                <a:gd name="T53" fmla="*/ 137 h 150"/>
                <a:gd name="T54" fmla="*/ 123 w 230"/>
                <a:gd name="T55" fmla="*/ 138 h 150"/>
                <a:gd name="T56" fmla="*/ 122 w 230"/>
                <a:gd name="T57" fmla="*/ 137 h 150"/>
                <a:gd name="T58" fmla="*/ 122 w 230"/>
                <a:gd name="T59" fmla="*/ 137 h 150"/>
                <a:gd name="T60" fmla="*/ 122 w 230"/>
                <a:gd name="T61" fmla="*/ 137 h 150"/>
                <a:gd name="T62" fmla="*/ 124 w 230"/>
                <a:gd name="T63" fmla="*/ 138 h 150"/>
                <a:gd name="T64" fmla="*/ 124 w 230"/>
                <a:gd name="T65" fmla="*/ 138 h 150"/>
                <a:gd name="T66" fmla="*/ 122 w 230"/>
                <a:gd name="T67" fmla="*/ 137 h 150"/>
                <a:gd name="T68" fmla="*/ 124 w 230"/>
                <a:gd name="T69" fmla="*/ 138 h 150"/>
                <a:gd name="T70" fmla="*/ 124 w 230"/>
                <a:gd name="T71" fmla="*/ 138 h 150"/>
                <a:gd name="T72" fmla="*/ 123 w 230"/>
                <a:gd name="T73" fmla="*/ 138 h 150"/>
                <a:gd name="T74" fmla="*/ 124 w 230"/>
                <a:gd name="T75" fmla="*/ 138 h 150"/>
                <a:gd name="T76" fmla="*/ 122 w 230"/>
                <a:gd name="T77" fmla="*/ 137 h 150"/>
                <a:gd name="T78" fmla="*/ 126 w 230"/>
                <a:gd name="T79" fmla="*/ 118 h 150"/>
                <a:gd name="T80" fmla="*/ 128 w 230"/>
                <a:gd name="T81" fmla="*/ 119 h 150"/>
                <a:gd name="T82" fmla="*/ 124 w 230"/>
                <a:gd name="T83" fmla="*/ 138 h 150"/>
                <a:gd name="T84" fmla="*/ 122 w 230"/>
                <a:gd name="T85" fmla="*/ 137 h 150"/>
                <a:gd name="T86" fmla="*/ 126 w 230"/>
                <a:gd name="T87" fmla="*/ 118 h 150"/>
                <a:gd name="T88" fmla="*/ 132 w 230"/>
                <a:gd name="T89" fmla="*/ 84 h 150"/>
                <a:gd name="T90" fmla="*/ 133 w 230"/>
                <a:gd name="T91" fmla="*/ 85 h 150"/>
                <a:gd name="T92" fmla="*/ 128 w 230"/>
                <a:gd name="T93" fmla="*/ 119 h 150"/>
                <a:gd name="T94" fmla="*/ 126 w 230"/>
                <a:gd name="T95" fmla="*/ 118 h 150"/>
                <a:gd name="T96" fmla="*/ 132 w 230"/>
                <a:gd name="T97" fmla="*/ 84 h 150"/>
                <a:gd name="T98" fmla="*/ 230 w 230"/>
                <a:gd name="T99" fmla="*/ 16 h 150"/>
                <a:gd name="T100" fmla="*/ 230 w 230"/>
                <a:gd name="T101" fmla="*/ 17 h 150"/>
                <a:gd name="T102" fmla="*/ 133 w 230"/>
                <a:gd name="T103" fmla="*/ 85 h 150"/>
                <a:gd name="T104" fmla="*/ 132 w 230"/>
                <a:gd name="T105" fmla="*/ 84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30" h="150">
                  <a:moveTo>
                    <a:pt x="0" y="9"/>
                  </a:moveTo>
                  <a:cubicBezTo>
                    <a:pt x="20" y="2"/>
                    <a:pt x="26" y="15"/>
                    <a:pt x="33" y="28"/>
                  </a:cubicBezTo>
                  <a:lnTo>
                    <a:pt x="31" y="29"/>
                  </a:lnTo>
                  <a:cubicBezTo>
                    <a:pt x="25" y="16"/>
                    <a:pt x="19" y="4"/>
                    <a:pt x="0" y="11"/>
                  </a:cubicBezTo>
                  <a:lnTo>
                    <a:pt x="0" y="9"/>
                  </a:lnTo>
                  <a:close/>
                  <a:moveTo>
                    <a:pt x="33" y="28"/>
                  </a:moveTo>
                  <a:cubicBezTo>
                    <a:pt x="38" y="38"/>
                    <a:pt x="43" y="49"/>
                    <a:pt x="54" y="49"/>
                  </a:cubicBezTo>
                  <a:lnTo>
                    <a:pt x="54" y="51"/>
                  </a:lnTo>
                  <a:cubicBezTo>
                    <a:pt x="42" y="50"/>
                    <a:pt x="37" y="40"/>
                    <a:pt x="31" y="29"/>
                  </a:cubicBezTo>
                  <a:lnTo>
                    <a:pt x="33" y="28"/>
                  </a:lnTo>
                  <a:close/>
                  <a:moveTo>
                    <a:pt x="54" y="49"/>
                  </a:moveTo>
                  <a:cubicBezTo>
                    <a:pt x="68" y="49"/>
                    <a:pt x="77" y="76"/>
                    <a:pt x="87" y="102"/>
                  </a:cubicBezTo>
                  <a:lnTo>
                    <a:pt x="85" y="102"/>
                  </a:lnTo>
                  <a:cubicBezTo>
                    <a:pt x="76" y="77"/>
                    <a:pt x="66" y="51"/>
                    <a:pt x="54" y="51"/>
                  </a:cubicBezTo>
                  <a:lnTo>
                    <a:pt x="54" y="49"/>
                  </a:lnTo>
                  <a:close/>
                  <a:moveTo>
                    <a:pt x="87" y="102"/>
                  </a:moveTo>
                  <a:cubicBezTo>
                    <a:pt x="94" y="122"/>
                    <a:pt x="101" y="141"/>
                    <a:pt x="109" y="145"/>
                  </a:cubicBezTo>
                  <a:lnTo>
                    <a:pt x="108" y="147"/>
                  </a:lnTo>
                  <a:cubicBezTo>
                    <a:pt x="100" y="142"/>
                    <a:pt x="92" y="122"/>
                    <a:pt x="85" y="102"/>
                  </a:cubicBezTo>
                  <a:lnTo>
                    <a:pt x="87" y="102"/>
                  </a:lnTo>
                  <a:close/>
                  <a:moveTo>
                    <a:pt x="109" y="145"/>
                  </a:moveTo>
                  <a:cubicBezTo>
                    <a:pt x="113" y="148"/>
                    <a:pt x="117" y="146"/>
                    <a:pt x="122" y="137"/>
                  </a:cubicBezTo>
                  <a:lnTo>
                    <a:pt x="124" y="138"/>
                  </a:lnTo>
                  <a:cubicBezTo>
                    <a:pt x="118" y="148"/>
                    <a:pt x="113" y="150"/>
                    <a:pt x="108" y="147"/>
                  </a:cubicBezTo>
                  <a:lnTo>
                    <a:pt x="109" y="145"/>
                  </a:lnTo>
                  <a:close/>
                  <a:moveTo>
                    <a:pt x="122" y="137"/>
                  </a:moveTo>
                  <a:lnTo>
                    <a:pt x="122" y="137"/>
                  </a:lnTo>
                  <a:lnTo>
                    <a:pt x="123" y="138"/>
                  </a:lnTo>
                  <a:lnTo>
                    <a:pt x="122" y="137"/>
                  </a:lnTo>
                  <a:close/>
                  <a:moveTo>
                    <a:pt x="122" y="137"/>
                  </a:moveTo>
                  <a:lnTo>
                    <a:pt x="122" y="137"/>
                  </a:lnTo>
                  <a:lnTo>
                    <a:pt x="124" y="138"/>
                  </a:lnTo>
                  <a:lnTo>
                    <a:pt x="124" y="138"/>
                  </a:lnTo>
                  <a:lnTo>
                    <a:pt x="122" y="137"/>
                  </a:lnTo>
                  <a:close/>
                  <a:moveTo>
                    <a:pt x="124" y="138"/>
                  </a:moveTo>
                  <a:lnTo>
                    <a:pt x="124" y="138"/>
                  </a:lnTo>
                  <a:lnTo>
                    <a:pt x="123" y="138"/>
                  </a:lnTo>
                  <a:lnTo>
                    <a:pt x="124" y="138"/>
                  </a:lnTo>
                  <a:close/>
                  <a:moveTo>
                    <a:pt x="122" y="137"/>
                  </a:moveTo>
                  <a:cubicBezTo>
                    <a:pt x="124" y="135"/>
                    <a:pt x="124" y="128"/>
                    <a:pt x="126" y="118"/>
                  </a:cubicBezTo>
                  <a:lnTo>
                    <a:pt x="128" y="119"/>
                  </a:lnTo>
                  <a:cubicBezTo>
                    <a:pt x="126" y="128"/>
                    <a:pt x="125" y="135"/>
                    <a:pt x="124" y="138"/>
                  </a:cubicBezTo>
                  <a:lnTo>
                    <a:pt x="122" y="137"/>
                  </a:lnTo>
                  <a:close/>
                  <a:moveTo>
                    <a:pt x="126" y="118"/>
                  </a:moveTo>
                  <a:cubicBezTo>
                    <a:pt x="127" y="109"/>
                    <a:pt x="129" y="97"/>
                    <a:pt x="132" y="84"/>
                  </a:cubicBezTo>
                  <a:lnTo>
                    <a:pt x="133" y="85"/>
                  </a:lnTo>
                  <a:cubicBezTo>
                    <a:pt x="130" y="97"/>
                    <a:pt x="129" y="109"/>
                    <a:pt x="128" y="119"/>
                  </a:cubicBezTo>
                  <a:lnTo>
                    <a:pt x="126" y="118"/>
                  </a:lnTo>
                  <a:close/>
                  <a:moveTo>
                    <a:pt x="132" y="84"/>
                  </a:moveTo>
                  <a:cubicBezTo>
                    <a:pt x="141" y="44"/>
                    <a:pt x="164" y="0"/>
                    <a:pt x="230" y="16"/>
                  </a:cubicBezTo>
                  <a:lnTo>
                    <a:pt x="230" y="17"/>
                  </a:lnTo>
                  <a:cubicBezTo>
                    <a:pt x="165" y="2"/>
                    <a:pt x="143" y="46"/>
                    <a:pt x="133" y="85"/>
                  </a:cubicBezTo>
                  <a:lnTo>
                    <a:pt x="132" y="84"/>
                  </a:lnTo>
                  <a:close/>
                </a:path>
              </a:pathLst>
            </a:custGeom>
            <a:solidFill>
              <a:srgbClr val="2B72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87" name="Freeform 15"/>
            <p:cNvSpPr>
              <a:spLocks noEditPoints="1"/>
            </p:cNvSpPr>
            <p:nvPr/>
          </p:nvSpPr>
          <p:spPr bwMode="auto">
            <a:xfrm>
              <a:off x="702" y="932"/>
              <a:ext cx="4040" cy="2160"/>
            </a:xfrm>
            <a:custGeom>
              <a:avLst/>
              <a:gdLst>
                <a:gd name="T0" fmla="*/ 41 w 224"/>
                <a:gd name="T1" fmla="*/ 23 h 149"/>
                <a:gd name="T2" fmla="*/ 2 w 224"/>
                <a:gd name="T3" fmla="*/ 50 h 149"/>
                <a:gd name="T4" fmla="*/ 41 w 224"/>
                <a:gd name="T5" fmla="*/ 23 h 149"/>
                <a:gd name="T6" fmla="*/ 48 w 224"/>
                <a:gd name="T7" fmla="*/ 46 h 149"/>
                <a:gd name="T8" fmla="*/ 41 w 224"/>
                <a:gd name="T9" fmla="*/ 23 h 149"/>
                <a:gd name="T10" fmla="*/ 54 w 224"/>
                <a:gd name="T11" fmla="*/ 61 h 149"/>
                <a:gd name="T12" fmla="*/ 48 w 224"/>
                <a:gd name="T13" fmla="*/ 46 h 149"/>
                <a:gd name="T14" fmla="*/ 54 w 224"/>
                <a:gd name="T15" fmla="*/ 61 h 149"/>
                <a:gd name="T16" fmla="*/ 84 w 224"/>
                <a:gd name="T17" fmla="*/ 129 h 149"/>
                <a:gd name="T18" fmla="*/ 54 w 224"/>
                <a:gd name="T19" fmla="*/ 61 h 149"/>
                <a:gd name="T20" fmla="*/ 101 w 224"/>
                <a:gd name="T21" fmla="*/ 144 h 149"/>
                <a:gd name="T22" fmla="*/ 84 w 224"/>
                <a:gd name="T23" fmla="*/ 129 h 149"/>
                <a:gd name="T24" fmla="*/ 101 w 224"/>
                <a:gd name="T25" fmla="*/ 144 h 149"/>
                <a:gd name="T26" fmla="*/ 117 w 224"/>
                <a:gd name="T27" fmla="*/ 145 h 149"/>
                <a:gd name="T28" fmla="*/ 101 w 224"/>
                <a:gd name="T29" fmla="*/ 144 h 149"/>
                <a:gd name="T30" fmla="*/ 126 w 224"/>
                <a:gd name="T31" fmla="*/ 131 h 149"/>
                <a:gd name="T32" fmla="*/ 117 w 224"/>
                <a:gd name="T33" fmla="*/ 145 h 149"/>
                <a:gd name="T34" fmla="*/ 128 w 224"/>
                <a:gd name="T35" fmla="*/ 132 h 149"/>
                <a:gd name="T36" fmla="*/ 127 w 224"/>
                <a:gd name="T37" fmla="*/ 131 h 149"/>
                <a:gd name="T38" fmla="*/ 126 w 224"/>
                <a:gd name="T39" fmla="*/ 131 h 149"/>
                <a:gd name="T40" fmla="*/ 128 w 224"/>
                <a:gd name="T41" fmla="*/ 132 h 149"/>
                <a:gd name="T42" fmla="*/ 126 w 224"/>
                <a:gd name="T43" fmla="*/ 131 h 149"/>
                <a:gd name="T44" fmla="*/ 126 w 224"/>
                <a:gd name="T45" fmla="*/ 131 h 149"/>
                <a:gd name="T46" fmla="*/ 126 w 224"/>
                <a:gd name="T47" fmla="*/ 131 h 149"/>
                <a:gd name="T48" fmla="*/ 133 w 224"/>
                <a:gd name="T49" fmla="*/ 119 h 149"/>
                <a:gd name="T50" fmla="*/ 128 w 224"/>
                <a:gd name="T51" fmla="*/ 132 h 149"/>
                <a:gd name="T52" fmla="*/ 134 w 224"/>
                <a:gd name="T53" fmla="*/ 120 h 149"/>
                <a:gd name="T54" fmla="*/ 133 w 224"/>
                <a:gd name="T55" fmla="*/ 120 h 149"/>
                <a:gd name="T56" fmla="*/ 133 w 224"/>
                <a:gd name="T57" fmla="*/ 119 h 149"/>
                <a:gd name="T58" fmla="*/ 144 w 224"/>
                <a:gd name="T59" fmla="*/ 102 h 149"/>
                <a:gd name="T60" fmla="*/ 133 w 224"/>
                <a:gd name="T61" fmla="*/ 119 h 149"/>
                <a:gd name="T62" fmla="*/ 223 w 224"/>
                <a:gd name="T63" fmla="*/ 0 h 149"/>
                <a:gd name="T64" fmla="*/ 144 w 224"/>
                <a:gd name="T65" fmla="*/ 10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24" h="149">
                  <a:moveTo>
                    <a:pt x="0" y="49"/>
                  </a:moveTo>
                  <a:cubicBezTo>
                    <a:pt x="24" y="23"/>
                    <a:pt x="34" y="18"/>
                    <a:pt x="41" y="23"/>
                  </a:cubicBezTo>
                  <a:lnTo>
                    <a:pt x="40" y="25"/>
                  </a:lnTo>
                  <a:cubicBezTo>
                    <a:pt x="34" y="20"/>
                    <a:pt x="24" y="25"/>
                    <a:pt x="2" y="50"/>
                  </a:cubicBezTo>
                  <a:lnTo>
                    <a:pt x="0" y="49"/>
                  </a:lnTo>
                  <a:close/>
                  <a:moveTo>
                    <a:pt x="41" y="23"/>
                  </a:moveTo>
                  <a:cubicBezTo>
                    <a:pt x="45" y="27"/>
                    <a:pt x="47" y="35"/>
                    <a:pt x="50" y="45"/>
                  </a:cubicBezTo>
                  <a:lnTo>
                    <a:pt x="48" y="46"/>
                  </a:lnTo>
                  <a:cubicBezTo>
                    <a:pt x="45" y="36"/>
                    <a:pt x="43" y="28"/>
                    <a:pt x="40" y="25"/>
                  </a:cubicBezTo>
                  <a:lnTo>
                    <a:pt x="41" y="23"/>
                  </a:lnTo>
                  <a:close/>
                  <a:moveTo>
                    <a:pt x="50" y="45"/>
                  </a:moveTo>
                  <a:cubicBezTo>
                    <a:pt x="51" y="50"/>
                    <a:pt x="52" y="55"/>
                    <a:pt x="54" y="61"/>
                  </a:cubicBezTo>
                  <a:lnTo>
                    <a:pt x="53" y="61"/>
                  </a:lnTo>
                  <a:cubicBezTo>
                    <a:pt x="51" y="56"/>
                    <a:pt x="49" y="51"/>
                    <a:pt x="48" y="46"/>
                  </a:cubicBezTo>
                  <a:lnTo>
                    <a:pt x="50" y="45"/>
                  </a:lnTo>
                  <a:close/>
                  <a:moveTo>
                    <a:pt x="54" y="61"/>
                  </a:moveTo>
                  <a:cubicBezTo>
                    <a:pt x="60" y="78"/>
                    <a:pt x="72" y="108"/>
                    <a:pt x="85" y="128"/>
                  </a:cubicBezTo>
                  <a:lnTo>
                    <a:pt x="84" y="129"/>
                  </a:lnTo>
                  <a:cubicBezTo>
                    <a:pt x="70" y="109"/>
                    <a:pt x="58" y="78"/>
                    <a:pt x="53" y="61"/>
                  </a:cubicBezTo>
                  <a:lnTo>
                    <a:pt x="54" y="61"/>
                  </a:lnTo>
                  <a:close/>
                  <a:moveTo>
                    <a:pt x="85" y="128"/>
                  </a:moveTo>
                  <a:cubicBezTo>
                    <a:pt x="90" y="135"/>
                    <a:pt x="96" y="141"/>
                    <a:pt x="101" y="144"/>
                  </a:cubicBezTo>
                  <a:lnTo>
                    <a:pt x="100" y="146"/>
                  </a:lnTo>
                  <a:cubicBezTo>
                    <a:pt x="95" y="143"/>
                    <a:pt x="89" y="137"/>
                    <a:pt x="84" y="129"/>
                  </a:cubicBezTo>
                  <a:lnTo>
                    <a:pt x="85" y="128"/>
                  </a:lnTo>
                  <a:close/>
                  <a:moveTo>
                    <a:pt x="101" y="144"/>
                  </a:moveTo>
                  <a:cubicBezTo>
                    <a:pt x="106" y="147"/>
                    <a:pt x="111" y="147"/>
                    <a:pt x="116" y="144"/>
                  </a:cubicBezTo>
                  <a:lnTo>
                    <a:pt x="117" y="145"/>
                  </a:lnTo>
                  <a:cubicBezTo>
                    <a:pt x="112" y="149"/>
                    <a:pt x="106" y="149"/>
                    <a:pt x="100" y="146"/>
                  </a:cubicBezTo>
                  <a:lnTo>
                    <a:pt x="101" y="144"/>
                  </a:lnTo>
                  <a:close/>
                  <a:moveTo>
                    <a:pt x="116" y="144"/>
                  </a:moveTo>
                  <a:cubicBezTo>
                    <a:pt x="120" y="141"/>
                    <a:pt x="123" y="137"/>
                    <a:pt x="126" y="131"/>
                  </a:cubicBezTo>
                  <a:lnTo>
                    <a:pt x="128" y="132"/>
                  </a:lnTo>
                  <a:cubicBezTo>
                    <a:pt x="125" y="138"/>
                    <a:pt x="121" y="143"/>
                    <a:pt x="117" y="145"/>
                  </a:cubicBezTo>
                  <a:lnTo>
                    <a:pt x="116" y="144"/>
                  </a:lnTo>
                  <a:close/>
                  <a:moveTo>
                    <a:pt x="128" y="132"/>
                  </a:moveTo>
                  <a:lnTo>
                    <a:pt x="128" y="132"/>
                  </a:lnTo>
                  <a:lnTo>
                    <a:pt x="127" y="131"/>
                  </a:lnTo>
                  <a:lnTo>
                    <a:pt x="128" y="132"/>
                  </a:lnTo>
                  <a:close/>
                  <a:moveTo>
                    <a:pt x="126" y="131"/>
                  </a:moveTo>
                  <a:lnTo>
                    <a:pt x="126" y="131"/>
                  </a:lnTo>
                  <a:lnTo>
                    <a:pt x="128" y="132"/>
                  </a:lnTo>
                  <a:lnTo>
                    <a:pt x="128" y="132"/>
                  </a:lnTo>
                  <a:lnTo>
                    <a:pt x="126" y="131"/>
                  </a:lnTo>
                  <a:close/>
                  <a:moveTo>
                    <a:pt x="126" y="131"/>
                  </a:moveTo>
                  <a:lnTo>
                    <a:pt x="126" y="131"/>
                  </a:lnTo>
                  <a:lnTo>
                    <a:pt x="127" y="131"/>
                  </a:lnTo>
                  <a:lnTo>
                    <a:pt x="126" y="131"/>
                  </a:lnTo>
                  <a:close/>
                  <a:moveTo>
                    <a:pt x="126" y="131"/>
                  </a:moveTo>
                  <a:cubicBezTo>
                    <a:pt x="128" y="128"/>
                    <a:pt x="130" y="124"/>
                    <a:pt x="133" y="119"/>
                  </a:cubicBezTo>
                  <a:lnTo>
                    <a:pt x="134" y="120"/>
                  </a:lnTo>
                  <a:cubicBezTo>
                    <a:pt x="131" y="125"/>
                    <a:pt x="129" y="129"/>
                    <a:pt x="128" y="132"/>
                  </a:cubicBezTo>
                  <a:lnTo>
                    <a:pt x="126" y="131"/>
                  </a:lnTo>
                  <a:close/>
                  <a:moveTo>
                    <a:pt x="134" y="120"/>
                  </a:moveTo>
                  <a:lnTo>
                    <a:pt x="134" y="120"/>
                  </a:lnTo>
                  <a:lnTo>
                    <a:pt x="133" y="120"/>
                  </a:lnTo>
                  <a:lnTo>
                    <a:pt x="134" y="120"/>
                  </a:lnTo>
                  <a:close/>
                  <a:moveTo>
                    <a:pt x="133" y="119"/>
                  </a:moveTo>
                  <a:cubicBezTo>
                    <a:pt x="135" y="114"/>
                    <a:pt x="139" y="108"/>
                    <a:pt x="143" y="101"/>
                  </a:cubicBezTo>
                  <a:lnTo>
                    <a:pt x="144" y="102"/>
                  </a:lnTo>
                  <a:cubicBezTo>
                    <a:pt x="140" y="109"/>
                    <a:pt x="137" y="115"/>
                    <a:pt x="134" y="120"/>
                  </a:cubicBezTo>
                  <a:lnTo>
                    <a:pt x="133" y="119"/>
                  </a:lnTo>
                  <a:close/>
                  <a:moveTo>
                    <a:pt x="143" y="101"/>
                  </a:moveTo>
                  <a:cubicBezTo>
                    <a:pt x="163" y="66"/>
                    <a:pt x="197" y="12"/>
                    <a:pt x="223" y="0"/>
                  </a:cubicBezTo>
                  <a:lnTo>
                    <a:pt x="224" y="1"/>
                  </a:lnTo>
                  <a:cubicBezTo>
                    <a:pt x="199" y="14"/>
                    <a:pt x="165" y="67"/>
                    <a:pt x="144" y="102"/>
                  </a:cubicBezTo>
                  <a:lnTo>
                    <a:pt x="143" y="101"/>
                  </a:lnTo>
                  <a:close/>
                </a:path>
              </a:pathLst>
            </a:custGeom>
            <a:solidFill>
              <a:srgbClr val="EC3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88" name="Line 16"/>
            <p:cNvSpPr>
              <a:spLocks noChangeShapeType="1"/>
            </p:cNvSpPr>
            <p:nvPr/>
          </p:nvSpPr>
          <p:spPr bwMode="auto">
            <a:xfrm>
              <a:off x="1116" y="2512"/>
              <a:ext cx="1" cy="15"/>
            </a:xfrm>
            <a:prstGeom prst="line">
              <a:avLst/>
            </a:prstGeom>
            <a:noFill/>
            <a:ln w="0">
              <a:solidFill>
                <a:srgbClr val="0074C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1676" y="1888"/>
              <a:ext cx="1" cy="15"/>
            </a:xfrm>
            <a:prstGeom prst="line">
              <a:avLst/>
            </a:prstGeom>
            <a:noFill/>
            <a:ln w="0">
              <a:solidFill>
                <a:srgbClr val="0074C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0" name="Line 18"/>
            <p:cNvSpPr>
              <a:spLocks noChangeShapeType="1"/>
            </p:cNvSpPr>
            <p:nvPr/>
          </p:nvSpPr>
          <p:spPr bwMode="auto">
            <a:xfrm>
              <a:off x="1676" y="1903"/>
              <a:ext cx="1" cy="15"/>
            </a:xfrm>
            <a:prstGeom prst="line">
              <a:avLst/>
            </a:prstGeom>
            <a:noFill/>
            <a:ln w="0">
              <a:solidFill>
                <a:srgbClr val="0074C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 flipV="1">
              <a:off x="2956" y="2802"/>
              <a:ext cx="1" cy="14"/>
            </a:xfrm>
            <a:prstGeom prst="line">
              <a:avLst/>
            </a:prstGeom>
            <a:noFill/>
            <a:ln w="0">
              <a:solidFill>
                <a:srgbClr val="0074C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2" name="Line 20"/>
            <p:cNvSpPr>
              <a:spLocks noChangeShapeType="1"/>
            </p:cNvSpPr>
            <p:nvPr/>
          </p:nvSpPr>
          <p:spPr bwMode="auto">
            <a:xfrm flipV="1">
              <a:off x="2956" y="2787"/>
              <a:ext cx="1" cy="15"/>
            </a:xfrm>
            <a:prstGeom prst="line">
              <a:avLst/>
            </a:prstGeom>
            <a:noFill/>
            <a:ln w="0">
              <a:solidFill>
                <a:srgbClr val="0074C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3" name="Line 21"/>
            <p:cNvSpPr>
              <a:spLocks noChangeShapeType="1"/>
            </p:cNvSpPr>
            <p:nvPr/>
          </p:nvSpPr>
          <p:spPr bwMode="auto">
            <a:xfrm flipV="1">
              <a:off x="2956" y="2772"/>
              <a:ext cx="1" cy="15"/>
            </a:xfrm>
            <a:prstGeom prst="line">
              <a:avLst/>
            </a:prstGeom>
            <a:noFill/>
            <a:ln w="0">
              <a:solidFill>
                <a:srgbClr val="0074C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4" name="Line 22"/>
            <p:cNvSpPr>
              <a:spLocks noChangeShapeType="1"/>
            </p:cNvSpPr>
            <p:nvPr/>
          </p:nvSpPr>
          <p:spPr bwMode="auto">
            <a:xfrm flipH="1">
              <a:off x="792" y="860"/>
              <a:ext cx="379" cy="333"/>
            </a:xfrm>
            <a:prstGeom prst="line">
              <a:avLst/>
            </a:prstGeom>
            <a:noFill/>
            <a:ln w="0">
              <a:solidFill>
                <a:srgbClr val="95594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5" name="Freeform 23"/>
            <p:cNvSpPr>
              <a:spLocks/>
            </p:cNvSpPr>
            <p:nvPr/>
          </p:nvSpPr>
          <p:spPr bwMode="auto">
            <a:xfrm>
              <a:off x="792" y="1106"/>
              <a:ext cx="108" cy="87"/>
            </a:xfrm>
            <a:custGeom>
              <a:avLst/>
              <a:gdLst>
                <a:gd name="T0" fmla="*/ 0 w 108"/>
                <a:gd name="T1" fmla="*/ 70 h 70"/>
                <a:gd name="T2" fmla="*/ 108 w 108"/>
                <a:gd name="T3" fmla="*/ 47 h 70"/>
                <a:gd name="T4" fmla="*/ 36 w 108"/>
                <a:gd name="T5" fmla="*/ 0 h 70"/>
                <a:gd name="T6" fmla="*/ 0 w 108"/>
                <a:gd name="T7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70">
                  <a:moveTo>
                    <a:pt x="0" y="70"/>
                  </a:moveTo>
                  <a:lnTo>
                    <a:pt x="108" y="47"/>
                  </a:lnTo>
                  <a:lnTo>
                    <a:pt x="36" y="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9559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6" name="Line 24"/>
            <p:cNvSpPr>
              <a:spLocks noChangeShapeType="1"/>
            </p:cNvSpPr>
            <p:nvPr/>
          </p:nvSpPr>
          <p:spPr bwMode="auto">
            <a:xfrm flipH="1">
              <a:off x="1549" y="1367"/>
              <a:ext cx="433" cy="145"/>
            </a:xfrm>
            <a:prstGeom prst="line">
              <a:avLst/>
            </a:prstGeom>
            <a:noFill/>
            <a:ln w="0">
              <a:solidFill>
                <a:srgbClr val="BF6C3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7" name="Freeform 25"/>
            <p:cNvSpPr>
              <a:spLocks/>
            </p:cNvSpPr>
            <p:nvPr/>
          </p:nvSpPr>
          <p:spPr bwMode="auto">
            <a:xfrm>
              <a:off x="1549" y="1454"/>
              <a:ext cx="127" cy="73"/>
            </a:xfrm>
            <a:custGeom>
              <a:avLst/>
              <a:gdLst>
                <a:gd name="T0" fmla="*/ 0 w 127"/>
                <a:gd name="T1" fmla="*/ 47 h 59"/>
                <a:gd name="T2" fmla="*/ 127 w 127"/>
                <a:gd name="T3" fmla="*/ 59 h 59"/>
                <a:gd name="T4" fmla="*/ 73 w 127"/>
                <a:gd name="T5" fmla="*/ 0 h 59"/>
                <a:gd name="T6" fmla="*/ 0 w 127"/>
                <a:gd name="T7" fmla="*/ 4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59">
                  <a:moveTo>
                    <a:pt x="0" y="47"/>
                  </a:moveTo>
                  <a:lnTo>
                    <a:pt x="127" y="59"/>
                  </a:lnTo>
                  <a:lnTo>
                    <a:pt x="73" y="0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BF6C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54298" name="Object 26"/>
            <p:cNvGraphicFramePr>
              <a:graphicFrameLocks noChangeAspect="1"/>
            </p:cNvGraphicFramePr>
            <p:nvPr/>
          </p:nvGraphicFramePr>
          <p:xfrm>
            <a:off x="975" y="558"/>
            <a:ext cx="1043" cy="3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95" name="Формула" r:id="rId3" imgW="596641" imgH="203112" progId="Equation.3">
                    <p:embed/>
                  </p:oleObj>
                </mc:Choice>
                <mc:Fallback>
                  <p:oleObj name="Формула" r:id="rId3" imgW="596641" imgH="203112" progId="Equation.3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5" y="558"/>
                          <a:ext cx="1043" cy="34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299" name="Object 27"/>
            <p:cNvGraphicFramePr>
              <a:graphicFrameLocks noChangeAspect="1"/>
            </p:cNvGraphicFramePr>
            <p:nvPr/>
          </p:nvGraphicFramePr>
          <p:xfrm>
            <a:off x="1701" y="987"/>
            <a:ext cx="1270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96" name="Формула" r:id="rId5" imgW="634725" imgH="228501" progId="Equation.3">
                    <p:embed/>
                  </p:oleObj>
                </mc:Choice>
                <mc:Fallback>
                  <p:oleObj name="Формула" r:id="rId5" imgW="634725" imgH="228501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1" y="987"/>
                          <a:ext cx="1270" cy="4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300" name="Line 28"/>
            <p:cNvSpPr>
              <a:spLocks noChangeShapeType="1"/>
            </p:cNvSpPr>
            <p:nvPr/>
          </p:nvSpPr>
          <p:spPr bwMode="auto">
            <a:xfrm>
              <a:off x="567" y="754"/>
              <a:ext cx="0" cy="19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1" name="Line 29"/>
            <p:cNvSpPr>
              <a:spLocks noChangeShapeType="1"/>
            </p:cNvSpPr>
            <p:nvPr/>
          </p:nvSpPr>
          <p:spPr bwMode="auto">
            <a:xfrm>
              <a:off x="567" y="2523"/>
              <a:ext cx="42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2" name="Oval 30"/>
            <p:cNvSpPr>
              <a:spLocks noChangeArrowheads="1"/>
            </p:cNvSpPr>
            <p:nvPr/>
          </p:nvSpPr>
          <p:spPr bwMode="auto">
            <a:xfrm>
              <a:off x="2880" y="2795"/>
              <a:ext cx="136" cy="136"/>
            </a:xfrm>
            <a:prstGeom prst="ellipse">
              <a:avLst/>
            </a:prstGeom>
            <a:solidFill>
              <a:srgbClr val="FFFF00"/>
            </a:solidFill>
            <a:ln w="0">
              <a:solidFill>
                <a:srgbClr val="2B726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303" name="Oval 31"/>
            <p:cNvSpPr>
              <a:spLocks noChangeArrowheads="1"/>
            </p:cNvSpPr>
            <p:nvPr/>
          </p:nvSpPr>
          <p:spPr bwMode="auto">
            <a:xfrm>
              <a:off x="2381" y="2922"/>
              <a:ext cx="136" cy="136"/>
            </a:xfrm>
            <a:prstGeom prst="ellipse">
              <a:avLst/>
            </a:prstGeom>
            <a:solidFill>
              <a:srgbClr val="FFFF00"/>
            </a:solidFill>
            <a:ln w="0">
              <a:solidFill>
                <a:srgbClr val="2B726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304" name="Oval 32"/>
            <p:cNvSpPr>
              <a:spLocks noChangeArrowheads="1"/>
            </p:cNvSpPr>
            <p:nvPr/>
          </p:nvSpPr>
          <p:spPr bwMode="auto">
            <a:xfrm>
              <a:off x="1610" y="1752"/>
              <a:ext cx="136" cy="136"/>
            </a:xfrm>
            <a:prstGeom prst="ellipse">
              <a:avLst/>
            </a:prstGeom>
            <a:solidFill>
              <a:srgbClr val="FFFF00"/>
            </a:solidFill>
            <a:ln w="0">
              <a:solidFill>
                <a:srgbClr val="2B726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305" name="Oval 33"/>
            <p:cNvSpPr>
              <a:spLocks noChangeArrowheads="1"/>
            </p:cNvSpPr>
            <p:nvPr/>
          </p:nvSpPr>
          <p:spPr bwMode="auto">
            <a:xfrm>
              <a:off x="1066" y="1253"/>
              <a:ext cx="136" cy="136"/>
            </a:xfrm>
            <a:prstGeom prst="ellipse">
              <a:avLst/>
            </a:prstGeom>
            <a:solidFill>
              <a:srgbClr val="FFFF00"/>
            </a:solidFill>
            <a:ln w="0">
              <a:solidFill>
                <a:srgbClr val="2B726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306" name="Oval 34"/>
            <p:cNvSpPr>
              <a:spLocks noChangeArrowheads="1"/>
            </p:cNvSpPr>
            <p:nvPr/>
          </p:nvSpPr>
          <p:spPr bwMode="auto">
            <a:xfrm>
              <a:off x="4150" y="1207"/>
              <a:ext cx="136" cy="136"/>
            </a:xfrm>
            <a:prstGeom prst="ellipse">
              <a:avLst/>
            </a:prstGeom>
            <a:solidFill>
              <a:srgbClr val="FFFF00"/>
            </a:solidFill>
            <a:ln w="0">
              <a:solidFill>
                <a:srgbClr val="2B726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307" name="Line 35"/>
            <p:cNvSpPr>
              <a:spLocks noChangeShapeType="1"/>
            </p:cNvSpPr>
            <p:nvPr/>
          </p:nvSpPr>
          <p:spPr bwMode="auto">
            <a:xfrm>
              <a:off x="1123" y="1389"/>
              <a:ext cx="0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8" name="Line 36"/>
            <p:cNvSpPr>
              <a:spLocks noChangeShapeType="1"/>
            </p:cNvSpPr>
            <p:nvPr/>
          </p:nvSpPr>
          <p:spPr bwMode="auto">
            <a:xfrm>
              <a:off x="1679" y="1888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9" name="Line 37"/>
            <p:cNvSpPr>
              <a:spLocks noChangeShapeType="1"/>
            </p:cNvSpPr>
            <p:nvPr/>
          </p:nvSpPr>
          <p:spPr bwMode="auto">
            <a:xfrm flipV="1">
              <a:off x="2448" y="2523"/>
              <a:ext cx="0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10" name="Line 38"/>
            <p:cNvSpPr>
              <a:spLocks noChangeShapeType="1"/>
            </p:cNvSpPr>
            <p:nvPr/>
          </p:nvSpPr>
          <p:spPr bwMode="auto">
            <a:xfrm flipV="1">
              <a:off x="2937" y="2523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11" name="Line 39"/>
            <p:cNvSpPr>
              <a:spLocks noChangeShapeType="1"/>
            </p:cNvSpPr>
            <p:nvPr/>
          </p:nvSpPr>
          <p:spPr bwMode="auto">
            <a:xfrm>
              <a:off x="4217" y="1344"/>
              <a:ext cx="0" cy="1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54312" name="Object 40"/>
            <p:cNvGraphicFramePr>
              <a:graphicFrameLocks noChangeAspect="1"/>
            </p:cNvGraphicFramePr>
            <p:nvPr/>
          </p:nvGraphicFramePr>
          <p:xfrm>
            <a:off x="4550" y="2297"/>
            <a:ext cx="235" cy="2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97" name="Формула" r:id="rId7" imgW="126835" imgH="139518" progId="Equation.3">
                    <p:embed/>
                  </p:oleObj>
                </mc:Choice>
                <mc:Fallback>
                  <p:oleObj name="Формула" r:id="rId7" imgW="126835" imgH="139518" progId="Equation.3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50" y="2297"/>
                          <a:ext cx="235" cy="2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13" name="Object 41"/>
            <p:cNvGraphicFramePr>
              <a:graphicFrameLocks noChangeAspect="1"/>
            </p:cNvGraphicFramePr>
            <p:nvPr/>
          </p:nvGraphicFramePr>
          <p:xfrm>
            <a:off x="312" y="618"/>
            <a:ext cx="345" cy="4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98" name="Формула" r:id="rId9" imgW="177646" imgH="241091" progId="Equation.3">
                    <p:embed/>
                  </p:oleObj>
                </mc:Choice>
                <mc:Fallback>
                  <p:oleObj name="Формула" r:id="rId9" imgW="177646" imgH="241091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" y="618"/>
                          <a:ext cx="345" cy="45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4314" name="Group 42"/>
            <p:cNvGrpSpPr>
              <a:grpSpLocks noChangeAspect="1"/>
            </p:cNvGrpSpPr>
            <p:nvPr/>
          </p:nvGrpSpPr>
          <p:grpSpPr bwMode="auto">
            <a:xfrm>
              <a:off x="4162" y="2444"/>
              <a:ext cx="156" cy="156"/>
              <a:chOff x="3379" y="2976"/>
              <a:chExt cx="156" cy="156"/>
            </a:xfrm>
          </p:grpSpPr>
          <p:sp>
            <p:nvSpPr>
              <p:cNvPr id="54315" name="AutoShape 43"/>
              <p:cNvSpPr>
                <a:spLocks noChangeAspect="1" noChangeArrowheads="1" noTextEdit="1"/>
              </p:cNvSpPr>
              <p:nvPr/>
            </p:nvSpPr>
            <p:spPr bwMode="auto">
              <a:xfrm>
                <a:off x="3379" y="2976"/>
                <a:ext cx="15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316" name="Oval 44"/>
              <p:cNvSpPr>
                <a:spLocks noChangeArrowheads="1"/>
              </p:cNvSpPr>
              <p:nvPr/>
            </p:nvSpPr>
            <p:spPr bwMode="auto">
              <a:xfrm>
                <a:off x="3402" y="2999"/>
                <a:ext cx="93" cy="93"/>
              </a:xfrm>
              <a:prstGeom prst="ellipse">
                <a:avLst/>
              </a:prstGeom>
              <a:solidFill>
                <a:srgbClr val="EB3D00"/>
              </a:solidFill>
              <a:ln w="0">
                <a:solidFill>
                  <a:srgbClr val="24211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4317" name="Group 45"/>
            <p:cNvGrpSpPr>
              <a:grpSpLocks noChangeAspect="1"/>
            </p:cNvGrpSpPr>
            <p:nvPr/>
          </p:nvGrpSpPr>
          <p:grpSpPr bwMode="auto">
            <a:xfrm>
              <a:off x="2871" y="2456"/>
              <a:ext cx="156" cy="156"/>
              <a:chOff x="3379" y="2976"/>
              <a:chExt cx="156" cy="156"/>
            </a:xfrm>
          </p:grpSpPr>
          <p:sp>
            <p:nvSpPr>
              <p:cNvPr id="54318" name="AutoShape 46"/>
              <p:cNvSpPr>
                <a:spLocks noChangeAspect="1" noChangeArrowheads="1" noTextEdit="1"/>
              </p:cNvSpPr>
              <p:nvPr/>
            </p:nvSpPr>
            <p:spPr bwMode="auto">
              <a:xfrm>
                <a:off x="3379" y="2976"/>
                <a:ext cx="15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319" name="Oval 47"/>
              <p:cNvSpPr>
                <a:spLocks noChangeArrowheads="1"/>
              </p:cNvSpPr>
              <p:nvPr/>
            </p:nvSpPr>
            <p:spPr bwMode="auto">
              <a:xfrm>
                <a:off x="3402" y="2999"/>
                <a:ext cx="93" cy="93"/>
              </a:xfrm>
              <a:prstGeom prst="ellipse">
                <a:avLst/>
              </a:prstGeom>
              <a:solidFill>
                <a:srgbClr val="EB3D00"/>
              </a:solidFill>
              <a:ln w="0">
                <a:solidFill>
                  <a:srgbClr val="24211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4320" name="Group 48"/>
            <p:cNvGrpSpPr>
              <a:grpSpLocks noChangeAspect="1"/>
            </p:cNvGrpSpPr>
            <p:nvPr/>
          </p:nvGrpSpPr>
          <p:grpSpPr bwMode="auto">
            <a:xfrm>
              <a:off x="2378" y="2444"/>
              <a:ext cx="156" cy="156"/>
              <a:chOff x="3379" y="2976"/>
              <a:chExt cx="156" cy="156"/>
            </a:xfrm>
          </p:grpSpPr>
          <p:sp>
            <p:nvSpPr>
              <p:cNvPr id="54321" name="AutoShape 49"/>
              <p:cNvSpPr>
                <a:spLocks noChangeAspect="1" noChangeArrowheads="1" noTextEdit="1"/>
              </p:cNvSpPr>
              <p:nvPr/>
            </p:nvSpPr>
            <p:spPr bwMode="auto">
              <a:xfrm>
                <a:off x="3379" y="2976"/>
                <a:ext cx="15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322" name="Oval 50"/>
              <p:cNvSpPr>
                <a:spLocks noChangeArrowheads="1"/>
              </p:cNvSpPr>
              <p:nvPr/>
            </p:nvSpPr>
            <p:spPr bwMode="auto">
              <a:xfrm>
                <a:off x="3402" y="2999"/>
                <a:ext cx="93" cy="93"/>
              </a:xfrm>
              <a:prstGeom prst="ellipse">
                <a:avLst/>
              </a:prstGeom>
              <a:solidFill>
                <a:srgbClr val="EB3D00"/>
              </a:solidFill>
              <a:ln w="0">
                <a:solidFill>
                  <a:srgbClr val="24211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4323" name="Group 51"/>
            <p:cNvGrpSpPr>
              <a:grpSpLocks noChangeAspect="1"/>
            </p:cNvGrpSpPr>
            <p:nvPr/>
          </p:nvGrpSpPr>
          <p:grpSpPr bwMode="auto">
            <a:xfrm>
              <a:off x="1598" y="2456"/>
              <a:ext cx="156" cy="156"/>
              <a:chOff x="3379" y="2976"/>
              <a:chExt cx="156" cy="156"/>
            </a:xfrm>
          </p:grpSpPr>
          <p:sp>
            <p:nvSpPr>
              <p:cNvPr id="54324" name="AutoShape 52"/>
              <p:cNvSpPr>
                <a:spLocks noChangeAspect="1" noChangeArrowheads="1" noTextEdit="1"/>
              </p:cNvSpPr>
              <p:nvPr/>
            </p:nvSpPr>
            <p:spPr bwMode="auto">
              <a:xfrm>
                <a:off x="3379" y="2976"/>
                <a:ext cx="15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325" name="Oval 53"/>
              <p:cNvSpPr>
                <a:spLocks noChangeArrowheads="1"/>
              </p:cNvSpPr>
              <p:nvPr/>
            </p:nvSpPr>
            <p:spPr bwMode="auto">
              <a:xfrm>
                <a:off x="3402" y="2999"/>
                <a:ext cx="93" cy="93"/>
              </a:xfrm>
              <a:prstGeom prst="ellipse">
                <a:avLst/>
              </a:prstGeom>
              <a:solidFill>
                <a:srgbClr val="EB3D00"/>
              </a:solidFill>
              <a:ln w="0">
                <a:solidFill>
                  <a:srgbClr val="24211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4326" name="Group 54"/>
            <p:cNvGrpSpPr>
              <a:grpSpLocks noChangeAspect="1"/>
            </p:cNvGrpSpPr>
            <p:nvPr/>
          </p:nvGrpSpPr>
          <p:grpSpPr bwMode="auto">
            <a:xfrm>
              <a:off x="1056" y="2456"/>
              <a:ext cx="156" cy="156"/>
              <a:chOff x="3379" y="2976"/>
              <a:chExt cx="156" cy="156"/>
            </a:xfrm>
          </p:grpSpPr>
          <p:sp>
            <p:nvSpPr>
              <p:cNvPr id="54327" name="AutoShape 55"/>
              <p:cNvSpPr>
                <a:spLocks noChangeAspect="1" noChangeArrowheads="1" noTextEdit="1"/>
              </p:cNvSpPr>
              <p:nvPr/>
            </p:nvSpPr>
            <p:spPr bwMode="auto">
              <a:xfrm>
                <a:off x="3379" y="2976"/>
                <a:ext cx="15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328" name="Oval 56"/>
              <p:cNvSpPr>
                <a:spLocks noChangeArrowheads="1"/>
              </p:cNvSpPr>
              <p:nvPr/>
            </p:nvSpPr>
            <p:spPr bwMode="auto">
              <a:xfrm>
                <a:off x="3402" y="2999"/>
                <a:ext cx="93" cy="93"/>
              </a:xfrm>
              <a:prstGeom prst="ellipse">
                <a:avLst/>
              </a:prstGeom>
              <a:solidFill>
                <a:srgbClr val="EB3D00"/>
              </a:solidFill>
              <a:ln w="0">
                <a:solidFill>
                  <a:srgbClr val="24211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aphicFrame>
          <p:nvGraphicFramePr>
            <p:cNvPr id="54329" name="Object 57"/>
            <p:cNvGraphicFramePr>
              <a:graphicFrameLocks noChangeAspect="1"/>
            </p:cNvGraphicFramePr>
            <p:nvPr/>
          </p:nvGraphicFramePr>
          <p:xfrm>
            <a:off x="996" y="2478"/>
            <a:ext cx="251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99" name="Формула" r:id="rId11" imgW="177646" imgH="228402" progId="Equation.3">
                    <p:embed/>
                  </p:oleObj>
                </mc:Choice>
                <mc:Fallback>
                  <p:oleObj name="Формула" r:id="rId11" imgW="177646" imgH="228402" progId="Equation.3">
                    <p:embed/>
                    <p:pic>
                      <p:nvPicPr>
                        <p:cNvPr id="0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96" y="2478"/>
                          <a:ext cx="251" cy="3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30" name="Object 58"/>
            <p:cNvGraphicFramePr>
              <a:graphicFrameLocks noChangeAspect="1"/>
            </p:cNvGraphicFramePr>
            <p:nvPr/>
          </p:nvGraphicFramePr>
          <p:xfrm>
            <a:off x="1565" y="2478"/>
            <a:ext cx="221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400" name="Формула" r:id="rId13" imgW="152268" imgH="215713" progId="Equation.3">
                    <p:embed/>
                  </p:oleObj>
                </mc:Choice>
                <mc:Fallback>
                  <p:oleObj name="Формула" r:id="rId13" imgW="152268" imgH="215713" progId="Equation.3">
                    <p:embed/>
                    <p:pic>
                      <p:nvPicPr>
                        <p:cNvPr id="0" name="Object 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5" y="2478"/>
                          <a:ext cx="221" cy="3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31" name="Object 59"/>
            <p:cNvGraphicFramePr>
              <a:graphicFrameLocks noChangeAspect="1"/>
            </p:cNvGraphicFramePr>
            <p:nvPr/>
          </p:nvGraphicFramePr>
          <p:xfrm>
            <a:off x="2391" y="2205"/>
            <a:ext cx="262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401" name="Формула" r:id="rId15" imgW="177569" imgH="215619" progId="Equation.3">
                    <p:embed/>
                  </p:oleObj>
                </mc:Choice>
                <mc:Fallback>
                  <p:oleObj name="Формула" r:id="rId15" imgW="177569" imgH="215619" progId="Equation.3">
                    <p:embed/>
                    <p:pic>
                      <p:nvPicPr>
                        <p:cNvPr id="0" name="Object 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91" y="2205"/>
                          <a:ext cx="262" cy="3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32" name="Object 60"/>
            <p:cNvGraphicFramePr>
              <a:graphicFrameLocks noChangeAspect="1"/>
            </p:cNvGraphicFramePr>
            <p:nvPr/>
          </p:nvGraphicFramePr>
          <p:xfrm>
            <a:off x="2831" y="2198"/>
            <a:ext cx="230" cy="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402" name="Формула" r:id="rId17" imgW="165028" imgH="228501" progId="Equation.3">
                    <p:embed/>
                  </p:oleObj>
                </mc:Choice>
                <mc:Fallback>
                  <p:oleObj name="Формула" r:id="rId17" imgW="165028" imgH="228501" progId="Equation.3">
                    <p:embed/>
                    <p:pic>
                      <p:nvPicPr>
                        <p:cNvPr id="0" name="Object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1" y="2198"/>
                          <a:ext cx="230" cy="3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33" name="Object 61"/>
            <p:cNvGraphicFramePr>
              <a:graphicFrameLocks noChangeAspect="1"/>
            </p:cNvGraphicFramePr>
            <p:nvPr/>
          </p:nvGraphicFramePr>
          <p:xfrm>
            <a:off x="4139" y="2457"/>
            <a:ext cx="262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403" name="Формула" r:id="rId19" imgW="177569" imgH="215619" progId="Equation.3">
                    <p:embed/>
                  </p:oleObj>
                </mc:Choice>
                <mc:Fallback>
                  <p:oleObj name="Формула" r:id="rId19" imgW="177569" imgH="215619" progId="Equation.3">
                    <p:embed/>
                    <p:pic>
                      <p:nvPicPr>
                        <p:cNvPr id="0" name="Object 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39" y="2457"/>
                          <a:ext cx="262" cy="3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4334" name="Rectangle 62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335" name="Object 63"/>
          <p:cNvGraphicFramePr>
            <a:graphicFrameLocks noChangeAspect="1"/>
          </p:cNvGraphicFramePr>
          <p:nvPr/>
        </p:nvGraphicFramePr>
        <p:xfrm>
          <a:off x="1116013" y="4076700"/>
          <a:ext cx="3127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04" name="Формула" r:id="rId21" imgW="126835" imgH="139518" progId="Equation.3">
                  <p:embed/>
                </p:oleObj>
              </mc:Choice>
              <mc:Fallback>
                <p:oleObj name="Формула" r:id="rId21" imgW="126835" imgH="139518" progId="Equation.3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4076700"/>
                        <a:ext cx="31273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36" name="Rectangle 64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337" name="Object 65"/>
          <p:cNvGraphicFramePr>
            <a:graphicFrameLocks noChangeAspect="1"/>
          </p:cNvGraphicFramePr>
          <p:nvPr/>
        </p:nvGraphicFramePr>
        <p:xfrm>
          <a:off x="7092950" y="4076700"/>
          <a:ext cx="2952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05" name="Формула" r:id="rId23" imgW="126725" imgH="177415" progId="Equation.3">
                  <p:embed/>
                </p:oleObj>
              </mc:Choice>
              <mc:Fallback>
                <p:oleObj name="Формула" r:id="rId23" imgW="126725" imgH="177415" progId="Equation.3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4076700"/>
                        <a:ext cx="2952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38" name="Line 66"/>
          <p:cNvSpPr>
            <a:spLocks noChangeShapeType="1"/>
          </p:cNvSpPr>
          <p:nvPr/>
        </p:nvSpPr>
        <p:spPr bwMode="auto">
          <a:xfrm>
            <a:off x="1187450" y="37163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339" name="Line 67"/>
          <p:cNvSpPr>
            <a:spLocks noChangeShapeType="1"/>
          </p:cNvSpPr>
          <p:nvPr/>
        </p:nvSpPr>
        <p:spPr bwMode="auto">
          <a:xfrm>
            <a:off x="7092950" y="37893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/>
              <a:t>		Для построения такого полинома сначала нужно решить частную задачу - построить полином </a:t>
            </a:r>
            <a:r>
              <a:rPr lang="en-US" altLang="ru-RU"/>
              <a:t>              </a:t>
            </a:r>
            <a:r>
              <a:rPr lang="ru-RU" altLang="ru-RU"/>
              <a:t>, такой, что </a:t>
            </a:r>
          </a:p>
          <a:p>
            <a:pPr>
              <a:buFont typeface="Wingdings" pitchFamily="2" charset="2"/>
              <a:buNone/>
            </a:pPr>
            <a:r>
              <a:rPr lang="ru-RU" altLang="ru-RU"/>
              <a:t>	  </a:t>
            </a:r>
            <a:r>
              <a:rPr lang="en-US" altLang="ru-RU"/>
              <a:t>              </a:t>
            </a:r>
            <a:r>
              <a:rPr lang="ru-RU" altLang="ru-RU"/>
              <a:t>при    </a:t>
            </a:r>
            <a:r>
              <a:rPr lang="en-US" altLang="ru-RU"/>
              <a:t>              </a:t>
            </a:r>
            <a:r>
              <a:rPr lang="ru-RU" altLang="ru-RU"/>
              <a:t>и   </a:t>
            </a:r>
            <a:r>
              <a:rPr lang="en-US" altLang="ru-RU"/>
              <a:t>            </a:t>
            </a:r>
            <a:r>
              <a:rPr lang="ru-RU" altLang="ru-RU"/>
              <a:t>, т.е.</a:t>
            </a:r>
          </a:p>
          <a:p>
            <a:endParaRPr lang="en-US" altLang="ru-RU"/>
          </a:p>
          <a:p>
            <a:endParaRPr lang="en-US" altLang="ru-RU"/>
          </a:p>
          <a:p>
            <a:pPr>
              <a:buFont typeface="Wingdings" pitchFamily="2" charset="2"/>
              <a:buNone/>
            </a:pPr>
            <a:r>
              <a:rPr lang="ru-RU" altLang="ru-RU"/>
              <a:t>	                        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4500563" y="2447925"/>
          <a:ext cx="1008062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5" name="Формула" r:id="rId3" imgW="368300" imgH="228600" progId="Equation.3">
                  <p:embed/>
                </p:oleObj>
              </mc:Choice>
              <mc:Fallback>
                <p:oleObj name="Формула" r:id="rId3" imgW="3683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447925"/>
                        <a:ext cx="1008062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755650" y="3025775"/>
          <a:ext cx="180022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6" name="Формула" r:id="rId5" imgW="660113" imgH="241195" progId="Equation.3">
                  <p:embed/>
                </p:oleObj>
              </mc:Choice>
              <mc:Fallback>
                <p:oleObj name="Формула" r:id="rId5" imgW="660113" imgH="24119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025775"/>
                        <a:ext cx="1800225" cy="652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3492500" y="3071813"/>
          <a:ext cx="935038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7" name="Формула" r:id="rId7" imgW="330057" imgH="190417" progId="Equation.3">
                  <p:embed/>
                </p:oleObj>
              </mc:Choice>
              <mc:Fallback>
                <p:oleObj name="Формула" r:id="rId7" imgW="330057" imgH="190417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071813"/>
                        <a:ext cx="935038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5508625" y="3060700"/>
          <a:ext cx="13684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8" name="Формула" r:id="rId9" imgW="622030" imgH="228501" progId="Equation.3">
                  <p:embed/>
                </p:oleObj>
              </mc:Choice>
              <mc:Fallback>
                <p:oleObj name="Формула" r:id="rId9" imgW="622030" imgH="22850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3060700"/>
                        <a:ext cx="13684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1403350" y="4048125"/>
          <a:ext cx="5329238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9" name="Формула" r:id="rId11" imgW="2019300" imgH="457200" progId="Equation.3">
                  <p:embed/>
                </p:oleObj>
              </mc:Choice>
              <mc:Fallback>
                <p:oleObj name="Формула" r:id="rId11" imgW="2019300" imgH="457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048125"/>
                        <a:ext cx="5329238" cy="120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Вспомогательный полином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 rot="5400000">
            <a:off x="-794" y="3315494"/>
            <a:ext cx="9144001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31" name="Rectangle 1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33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34" name="Rectangle 1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35" name="Freeform 15"/>
          <p:cNvSpPr>
            <a:spLocks/>
          </p:cNvSpPr>
          <p:nvPr/>
        </p:nvSpPr>
        <p:spPr bwMode="auto">
          <a:xfrm>
            <a:off x="1787525" y="3573463"/>
            <a:ext cx="6097588" cy="2087562"/>
          </a:xfrm>
          <a:custGeom>
            <a:avLst/>
            <a:gdLst>
              <a:gd name="T0" fmla="*/ 30 w 3841"/>
              <a:gd name="T1" fmla="*/ 1270 h 1315"/>
              <a:gd name="T2" fmla="*/ 121 w 3841"/>
              <a:gd name="T3" fmla="*/ 998 h 1315"/>
              <a:gd name="T4" fmla="*/ 756 w 3841"/>
              <a:gd name="T5" fmla="*/ 0 h 1315"/>
              <a:gd name="T6" fmla="*/ 1618 w 3841"/>
              <a:gd name="T7" fmla="*/ 998 h 1315"/>
              <a:gd name="T8" fmla="*/ 1845 w 3841"/>
              <a:gd name="T9" fmla="*/ 1315 h 1315"/>
              <a:gd name="T10" fmla="*/ 2072 w 3841"/>
              <a:gd name="T11" fmla="*/ 998 h 1315"/>
              <a:gd name="T12" fmla="*/ 2752 w 3841"/>
              <a:gd name="T13" fmla="*/ 317 h 1315"/>
              <a:gd name="T14" fmla="*/ 3614 w 3841"/>
              <a:gd name="T15" fmla="*/ 998 h 1315"/>
              <a:gd name="T16" fmla="*/ 3841 w 3841"/>
              <a:gd name="T17" fmla="*/ 1270 h 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41" h="1315">
                <a:moveTo>
                  <a:pt x="30" y="1270"/>
                </a:moveTo>
                <a:cubicBezTo>
                  <a:pt x="15" y="1240"/>
                  <a:pt x="0" y="1210"/>
                  <a:pt x="121" y="998"/>
                </a:cubicBezTo>
                <a:cubicBezTo>
                  <a:pt x="242" y="786"/>
                  <a:pt x="507" y="0"/>
                  <a:pt x="756" y="0"/>
                </a:cubicBezTo>
                <a:cubicBezTo>
                  <a:pt x="1005" y="0"/>
                  <a:pt x="1436" y="779"/>
                  <a:pt x="1618" y="998"/>
                </a:cubicBezTo>
                <a:cubicBezTo>
                  <a:pt x="1800" y="1217"/>
                  <a:pt x="1769" y="1315"/>
                  <a:pt x="1845" y="1315"/>
                </a:cubicBezTo>
                <a:cubicBezTo>
                  <a:pt x="1921" y="1315"/>
                  <a:pt x="1921" y="1164"/>
                  <a:pt x="2072" y="998"/>
                </a:cubicBezTo>
                <a:cubicBezTo>
                  <a:pt x="2223" y="832"/>
                  <a:pt x="2495" y="317"/>
                  <a:pt x="2752" y="317"/>
                </a:cubicBezTo>
                <a:cubicBezTo>
                  <a:pt x="3009" y="317"/>
                  <a:pt x="3433" y="839"/>
                  <a:pt x="3614" y="998"/>
                </a:cubicBezTo>
                <a:cubicBezTo>
                  <a:pt x="3795" y="1157"/>
                  <a:pt x="3818" y="1213"/>
                  <a:pt x="3841" y="1270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36" name="Rectangle 16"/>
          <p:cNvSpPr>
            <a:spLocks noChangeArrowheads="1"/>
          </p:cNvSpPr>
          <p:nvPr/>
        </p:nvSpPr>
        <p:spPr bwMode="auto">
          <a:xfrm>
            <a:off x="8213725" y="4437063"/>
            <a:ext cx="276225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4900" i="1">
                <a:solidFill>
                  <a:srgbClr val="23282B"/>
                </a:solidFill>
                <a:latin typeface="Times New Roman" pitchFamily="18" charset="0"/>
              </a:rPr>
              <a:t>x</a:t>
            </a:r>
            <a:endParaRPr lang="ru-RU" altLang="ru-RU" sz="2400" b="1"/>
          </a:p>
        </p:txBody>
      </p:sp>
      <p:sp>
        <p:nvSpPr>
          <p:cNvPr id="56337" name="Rectangle 17"/>
          <p:cNvSpPr>
            <a:spLocks noChangeArrowheads="1"/>
          </p:cNvSpPr>
          <p:nvPr/>
        </p:nvSpPr>
        <p:spPr bwMode="auto">
          <a:xfrm>
            <a:off x="827088" y="1484313"/>
            <a:ext cx="2587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4600" i="1">
                <a:solidFill>
                  <a:srgbClr val="23282B"/>
                </a:solidFill>
                <a:latin typeface="Times New Roman" pitchFamily="18" charset="0"/>
              </a:rPr>
              <a:t>y</a:t>
            </a:r>
            <a:endParaRPr lang="ru-RU" altLang="ru-RU" sz="2400" b="1"/>
          </a:p>
        </p:txBody>
      </p:sp>
      <p:sp>
        <p:nvSpPr>
          <p:cNvPr id="56338" name="Rectangle 18"/>
          <p:cNvSpPr>
            <a:spLocks noChangeArrowheads="1"/>
          </p:cNvSpPr>
          <p:nvPr/>
        </p:nvSpPr>
        <p:spPr bwMode="auto">
          <a:xfrm>
            <a:off x="1023938" y="3275013"/>
            <a:ext cx="204787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altLang="ru-RU" sz="2900">
                <a:solidFill>
                  <a:srgbClr val="24211D"/>
                </a:solidFill>
              </a:rPr>
              <a:t>1</a:t>
            </a:r>
            <a:endParaRPr lang="ru-RU" altLang="ru-RU" sz="2400" b="1"/>
          </a:p>
        </p:txBody>
      </p:sp>
      <p:sp>
        <p:nvSpPr>
          <p:cNvPr id="56339" name="Line 19"/>
          <p:cNvSpPr>
            <a:spLocks noChangeShapeType="1"/>
          </p:cNvSpPr>
          <p:nvPr/>
        </p:nvSpPr>
        <p:spPr bwMode="auto">
          <a:xfrm>
            <a:off x="1373188" y="5157788"/>
            <a:ext cx="7200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40" name="Line 20"/>
          <p:cNvSpPr>
            <a:spLocks noChangeShapeType="1"/>
          </p:cNvSpPr>
          <p:nvPr/>
        </p:nvSpPr>
        <p:spPr bwMode="auto">
          <a:xfrm>
            <a:off x="1301750" y="1628775"/>
            <a:ext cx="0" cy="4248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6341" name="Group 21"/>
          <p:cNvGrpSpPr>
            <a:grpSpLocks noChangeAspect="1"/>
          </p:cNvGrpSpPr>
          <p:nvPr/>
        </p:nvGrpSpPr>
        <p:grpSpPr bwMode="auto">
          <a:xfrm>
            <a:off x="1846263" y="5013325"/>
            <a:ext cx="319087" cy="319088"/>
            <a:chOff x="2860" y="2254"/>
            <a:chExt cx="201" cy="201"/>
          </a:xfrm>
        </p:grpSpPr>
        <p:sp>
          <p:nvSpPr>
            <p:cNvPr id="56342" name="AutoShape 22"/>
            <p:cNvSpPr>
              <a:spLocks noChangeAspect="1" noChangeArrowheads="1" noTextEdit="1"/>
            </p:cNvSpPr>
            <p:nvPr/>
          </p:nvSpPr>
          <p:spPr bwMode="auto">
            <a:xfrm>
              <a:off x="2860" y="2254"/>
              <a:ext cx="201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3" name="Oval 23"/>
            <p:cNvSpPr>
              <a:spLocks noChangeArrowheads="1"/>
            </p:cNvSpPr>
            <p:nvPr/>
          </p:nvSpPr>
          <p:spPr bwMode="auto">
            <a:xfrm>
              <a:off x="2890" y="2284"/>
              <a:ext cx="119" cy="119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6344" name="Group 24"/>
          <p:cNvGrpSpPr>
            <a:grpSpLocks noChangeAspect="1"/>
          </p:cNvGrpSpPr>
          <p:nvPr/>
        </p:nvGrpSpPr>
        <p:grpSpPr bwMode="auto">
          <a:xfrm>
            <a:off x="2832100" y="5013325"/>
            <a:ext cx="319088" cy="319088"/>
            <a:chOff x="2860" y="2254"/>
            <a:chExt cx="201" cy="201"/>
          </a:xfrm>
        </p:grpSpPr>
        <p:sp>
          <p:nvSpPr>
            <p:cNvPr id="56345" name="AutoShape 25"/>
            <p:cNvSpPr>
              <a:spLocks noChangeAspect="1" noChangeArrowheads="1" noTextEdit="1"/>
            </p:cNvSpPr>
            <p:nvPr/>
          </p:nvSpPr>
          <p:spPr bwMode="auto">
            <a:xfrm>
              <a:off x="2860" y="2254"/>
              <a:ext cx="201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6" name="Oval 26"/>
            <p:cNvSpPr>
              <a:spLocks noChangeArrowheads="1"/>
            </p:cNvSpPr>
            <p:nvPr/>
          </p:nvSpPr>
          <p:spPr bwMode="auto">
            <a:xfrm>
              <a:off x="2890" y="2284"/>
              <a:ext cx="119" cy="119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6347" name="Group 27"/>
          <p:cNvGrpSpPr>
            <a:grpSpLocks noChangeAspect="1"/>
          </p:cNvGrpSpPr>
          <p:nvPr/>
        </p:nvGrpSpPr>
        <p:grpSpPr bwMode="auto">
          <a:xfrm>
            <a:off x="4235450" y="5013325"/>
            <a:ext cx="319088" cy="319088"/>
            <a:chOff x="2860" y="2254"/>
            <a:chExt cx="201" cy="201"/>
          </a:xfrm>
        </p:grpSpPr>
        <p:sp>
          <p:nvSpPr>
            <p:cNvPr id="56348" name="AutoShape 28"/>
            <p:cNvSpPr>
              <a:spLocks noChangeAspect="1" noChangeArrowheads="1" noTextEdit="1"/>
            </p:cNvSpPr>
            <p:nvPr/>
          </p:nvSpPr>
          <p:spPr bwMode="auto">
            <a:xfrm>
              <a:off x="2860" y="2254"/>
              <a:ext cx="201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9" name="Oval 29"/>
            <p:cNvSpPr>
              <a:spLocks noChangeArrowheads="1"/>
            </p:cNvSpPr>
            <p:nvPr/>
          </p:nvSpPr>
          <p:spPr bwMode="auto">
            <a:xfrm>
              <a:off x="2890" y="2284"/>
              <a:ext cx="119" cy="119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6350" name="Group 30"/>
          <p:cNvGrpSpPr>
            <a:grpSpLocks noChangeAspect="1"/>
          </p:cNvGrpSpPr>
          <p:nvPr/>
        </p:nvGrpSpPr>
        <p:grpSpPr bwMode="auto">
          <a:xfrm>
            <a:off x="4970463" y="5013325"/>
            <a:ext cx="319087" cy="319088"/>
            <a:chOff x="2860" y="2254"/>
            <a:chExt cx="201" cy="201"/>
          </a:xfrm>
        </p:grpSpPr>
        <p:sp>
          <p:nvSpPr>
            <p:cNvPr id="56351" name="AutoShape 31"/>
            <p:cNvSpPr>
              <a:spLocks noChangeAspect="1" noChangeArrowheads="1" noTextEdit="1"/>
            </p:cNvSpPr>
            <p:nvPr/>
          </p:nvSpPr>
          <p:spPr bwMode="auto">
            <a:xfrm>
              <a:off x="2860" y="2254"/>
              <a:ext cx="201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2" name="Oval 32"/>
            <p:cNvSpPr>
              <a:spLocks noChangeArrowheads="1"/>
            </p:cNvSpPr>
            <p:nvPr/>
          </p:nvSpPr>
          <p:spPr bwMode="auto">
            <a:xfrm>
              <a:off x="2890" y="2284"/>
              <a:ext cx="119" cy="119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6353" name="Group 33"/>
          <p:cNvGrpSpPr>
            <a:grpSpLocks noChangeAspect="1"/>
          </p:cNvGrpSpPr>
          <p:nvPr/>
        </p:nvGrpSpPr>
        <p:grpSpPr bwMode="auto">
          <a:xfrm>
            <a:off x="7388225" y="5013325"/>
            <a:ext cx="319088" cy="319088"/>
            <a:chOff x="2860" y="2254"/>
            <a:chExt cx="201" cy="201"/>
          </a:xfrm>
        </p:grpSpPr>
        <p:sp>
          <p:nvSpPr>
            <p:cNvPr id="56354" name="AutoShape 34"/>
            <p:cNvSpPr>
              <a:spLocks noChangeAspect="1" noChangeArrowheads="1" noTextEdit="1"/>
            </p:cNvSpPr>
            <p:nvPr/>
          </p:nvSpPr>
          <p:spPr bwMode="auto">
            <a:xfrm>
              <a:off x="2860" y="2254"/>
              <a:ext cx="201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5" name="Oval 35"/>
            <p:cNvSpPr>
              <a:spLocks noChangeArrowheads="1"/>
            </p:cNvSpPr>
            <p:nvPr/>
          </p:nvSpPr>
          <p:spPr bwMode="auto">
            <a:xfrm>
              <a:off x="2890" y="2284"/>
              <a:ext cx="119" cy="119"/>
            </a:xfrm>
            <a:prstGeom prst="ellipse">
              <a:avLst/>
            </a:prstGeom>
            <a:solidFill>
              <a:srgbClr val="EB3D00"/>
            </a:solidFill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356" name="Line 36"/>
          <p:cNvSpPr>
            <a:spLocks noChangeShapeType="1"/>
          </p:cNvSpPr>
          <p:nvPr/>
        </p:nvSpPr>
        <p:spPr bwMode="auto">
          <a:xfrm flipH="1">
            <a:off x="1301750" y="3573463"/>
            <a:ext cx="1727200" cy="0"/>
          </a:xfrm>
          <a:prstGeom prst="line">
            <a:avLst/>
          </a:prstGeom>
          <a:noFill/>
          <a:ln w="28575">
            <a:solidFill>
              <a:srgbClr val="66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57" name="Line 37"/>
          <p:cNvSpPr>
            <a:spLocks noChangeShapeType="1"/>
          </p:cNvSpPr>
          <p:nvPr/>
        </p:nvSpPr>
        <p:spPr bwMode="auto">
          <a:xfrm>
            <a:off x="2987675" y="3573463"/>
            <a:ext cx="0" cy="1584325"/>
          </a:xfrm>
          <a:prstGeom prst="line">
            <a:avLst/>
          </a:prstGeom>
          <a:noFill/>
          <a:ln w="28575">
            <a:solidFill>
              <a:srgbClr val="66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58" name="Oval 38"/>
          <p:cNvSpPr>
            <a:spLocks noChangeArrowheads="1"/>
          </p:cNvSpPr>
          <p:nvPr/>
        </p:nvSpPr>
        <p:spPr bwMode="auto">
          <a:xfrm>
            <a:off x="2886075" y="3500438"/>
            <a:ext cx="215900" cy="215900"/>
          </a:xfrm>
          <a:prstGeom prst="ellipse">
            <a:avLst/>
          </a:prstGeom>
          <a:solidFill>
            <a:srgbClr val="FDFA00"/>
          </a:solidFill>
          <a:ln w="0">
            <a:solidFill>
              <a:srgbClr val="2B726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59" name="Freeform 39"/>
          <p:cNvSpPr>
            <a:spLocks/>
          </p:cNvSpPr>
          <p:nvPr/>
        </p:nvSpPr>
        <p:spPr bwMode="auto">
          <a:xfrm>
            <a:off x="1403350" y="3500438"/>
            <a:ext cx="6480175" cy="2305050"/>
          </a:xfrm>
          <a:custGeom>
            <a:avLst/>
            <a:gdLst>
              <a:gd name="T0" fmla="*/ 4082 w 4082"/>
              <a:gd name="T1" fmla="*/ 711 h 1482"/>
              <a:gd name="T2" fmla="*/ 3855 w 4082"/>
              <a:gd name="T3" fmla="*/ 1074 h 1482"/>
              <a:gd name="T4" fmla="*/ 3175 w 4082"/>
              <a:gd name="T5" fmla="*/ 1482 h 1482"/>
              <a:gd name="T6" fmla="*/ 2358 w 4082"/>
              <a:gd name="T7" fmla="*/ 1074 h 1482"/>
              <a:gd name="T8" fmla="*/ 2086 w 4082"/>
              <a:gd name="T9" fmla="*/ 711 h 1482"/>
              <a:gd name="T10" fmla="*/ 1859 w 4082"/>
              <a:gd name="T11" fmla="*/ 1074 h 1482"/>
              <a:gd name="T12" fmla="*/ 1496 w 4082"/>
              <a:gd name="T13" fmla="*/ 1437 h 1482"/>
              <a:gd name="T14" fmla="*/ 997 w 4082"/>
              <a:gd name="T15" fmla="*/ 1074 h 1482"/>
              <a:gd name="T16" fmla="*/ 362 w 4082"/>
              <a:gd name="T17" fmla="*/ 76 h 1482"/>
              <a:gd name="T18" fmla="*/ 0 w 4082"/>
              <a:gd name="T19" fmla="*/ 620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82" h="1482">
                <a:moveTo>
                  <a:pt x="4082" y="711"/>
                </a:moveTo>
                <a:cubicBezTo>
                  <a:pt x="4044" y="828"/>
                  <a:pt x="4006" y="946"/>
                  <a:pt x="3855" y="1074"/>
                </a:cubicBezTo>
                <a:cubicBezTo>
                  <a:pt x="3704" y="1202"/>
                  <a:pt x="3424" y="1482"/>
                  <a:pt x="3175" y="1482"/>
                </a:cubicBezTo>
                <a:cubicBezTo>
                  <a:pt x="2926" y="1482"/>
                  <a:pt x="2539" y="1202"/>
                  <a:pt x="2358" y="1074"/>
                </a:cubicBezTo>
                <a:cubicBezTo>
                  <a:pt x="2177" y="946"/>
                  <a:pt x="2169" y="711"/>
                  <a:pt x="2086" y="711"/>
                </a:cubicBezTo>
                <a:cubicBezTo>
                  <a:pt x="2003" y="711"/>
                  <a:pt x="1957" y="953"/>
                  <a:pt x="1859" y="1074"/>
                </a:cubicBezTo>
                <a:cubicBezTo>
                  <a:pt x="1761" y="1195"/>
                  <a:pt x="1640" y="1437"/>
                  <a:pt x="1496" y="1437"/>
                </a:cubicBezTo>
                <a:cubicBezTo>
                  <a:pt x="1352" y="1437"/>
                  <a:pt x="1186" y="1301"/>
                  <a:pt x="997" y="1074"/>
                </a:cubicBezTo>
                <a:cubicBezTo>
                  <a:pt x="808" y="847"/>
                  <a:pt x="528" y="152"/>
                  <a:pt x="362" y="76"/>
                </a:cubicBezTo>
                <a:cubicBezTo>
                  <a:pt x="196" y="0"/>
                  <a:pt x="60" y="529"/>
                  <a:pt x="0" y="620"/>
                </a:cubicBezTo>
              </a:path>
            </a:pathLst>
          </a:custGeom>
          <a:noFill/>
          <a:ln w="19050" cmpd="sng">
            <a:solidFill>
              <a:srgbClr val="CC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60" name="Oval 40"/>
          <p:cNvSpPr>
            <a:spLocks noChangeArrowheads="1"/>
          </p:cNvSpPr>
          <p:nvPr/>
        </p:nvSpPr>
        <p:spPr bwMode="auto">
          <a:xfrm>
            <a:off x="1878013" y="3481388"/>
            <a:ext cx="215900" cy="215900"/>
          </a:xfrm>
          <a:prstGeom prst="ellipse">
            <a:avLst/>
          </a:prstGeom>
          <a:solidFill>
            <a:srgbClr val="FDFA00"/>
          </a:solidFill>
          <a:ln w="0">
            <a:solidFill>
              <a:srgbClr val="2B726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61" name="Line 41"/>
          <p:cNvSpPr>
            <a:spLocks noChangeShapeType="1"/>
          </p:cNvSpPr>
          <p:nvPr/>
        </p:nvSpPr>
        <p:spPr bwMode="auto">
          <a:xfrm flipH="1">
            <a:off x="3059113" y="3141663"/>
            <a:ext cx="576262" cy="504825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62" name="Line 42"/>
          <p:cNvSpPr>
            <a:spLocks noChangeShapeType="1"/>
          </p:cNvSpPr>
          <p:nvPr/>
        </p:nvSpPr>
        <p:spPr bwMode="auto">
          <a:xfrm flipH="1">
            <a:off x="2051050" y="2997200"/>
            <a:ext cx="360363" cy="504825"/>
          </a:xfrm>
          <a:prstGeom prst="line">
            <a:avLst/>
          </a:prstGeom>
          <a:noFill/>
          <a:ln w="28575">
            <a:solidFill>
              <a:srgbClr val="CC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63" name="Line 43"/>
          <p:cNvSpPr>
            <a:spLocks noChangeShapeType="1"/>
          </p:cNvSpPr>
          <p:nvPr/>
        </p:nvSpPr>
        <p:spPr bwMode="auto">
          <a:xfrm>
            <a:off x="1190625" y="3554413"/>
            <a:ext cx="217488" cy="0"/>
          </a:xfrm>
          <a:prstGeom prst="line">
            <a:avLst/>
          </a:prstGeom>
          <a:noFill/>
          <a:ln w="38100">
            <a:solidFill>
              <a:srgbClr val="66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64" name="Line 44"/>
          <p:cNvSpPr>
            <a:spLocks noChangeShapeType="1"/>
          </p:cNvSpPr>
          <p:nvPr/>
        </p:nvSpPr>
        <p:spPr bwMode="auto">
          <a:xfrm>
            <a:off x="1979613" y="3716338"/>
            <a:ext cx="0" cy="1296987"/>
          </a:xfrm>
          <a:prstGeom prst="line">
            <a:avLst/>
          </a:prstGeom>
          <a:noFill/>
          <a:ln w="12700">
            <a:solidFill>
              <a:srgbClr val="66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56365" name="Object 45"/>
          <p:cNvGraphicFramePr>
            <a:graphicFrameLocks noChangeAspect="1"/>
          </p:cNvGraphicFramePr>
          <p:nvPr/>
        </p:nvGraphicFramePr>
        <p:xfrm>
          <a:off x="1692275" y="2492375"/>
          <a:ext cx="15843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7" name="Формула" r:id="rId3" imgW="634680" imgH="228600" progId="Equation.3">
                  <p:embed/>
                </p:oleObj>
              </mc:Choice>
              <mc:Fallback>
                <p:oleObj name="Формула" r:id="rId3" imgW="634680" imgH="22860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492375"/>
                        <a:ext cx="1584325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66" name="Object 46"/>
          <p:cNvGraphicFramePr>
            <a:graphicFrameLocks noChangeAspect="1"/>
          </p:cNvGraphicFramePr>
          <p:nvPr/>
        </p:nvGraphicFramePr>
        <p:xfrm>
          <a:off x="3563938" y="2851150"/>
          <a:ext cx="14398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8" name="Формула" r:id="rId5" imgW="622030" imgH="215806" progId="Equation.3">
                  <p:embed/>
                </p:oleObj>
              </mc:Choice>
              <mc:Fallback>
                <p:oleObj name="Формула" r:id="rId5" imgW="622030" imgH="215806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851150"/>
                        <a:ext cx="1439862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67" name="Object 47"/>
          <p:cNvGraphicFramePr>
            <a:graphicFrameLocks noChangeAspect="1"/>
          </p:cNvGraphicFramePr>
          <p:nvPr/>
        </p:nvGraphicFramePr>
        <p:xfrm>
          <a:off x="1908175" y="5084763"/>
          <a:ext cx="4572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9" name="Формула" r:id="rId7" imgW="177646" imgH="228402" progId="Equation.3">
                  <p:embed/>
                </p:oleObj>
              </mc:Choice>
              <mc:Fallback>
                <p:oleObj name="Формула" r:id="rId7" imgW="177646" imgH="228402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5084763"/>
                        <a:ext cx="4572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68" name="Object 48"/>
          <p:cNvGraphicFramePr>
            <a:graphicFrameLocks noChangeAspect="1"/>
          </p:cNvGraphicFramePr>
          <p:nvPr/>
        </p:nvGraphicFramePr>
        <p:xfrm>
          <a:off x="2668588" y="5084763"/>
          <a:ext cx="4000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0" name="Формула" r:id="rId9" imgW="152268" imgH="215713" progId="Equation.3">
                  <p:embed/>
                </p:oleObj>
              </mc:Choice>
              <mc:Fallback>
                <p:oleObj name="Формула" r:id="rId9" imgW="152268" imgH="215713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88" y="5084763"/>
                        <a:ext cx="40005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69" name="Object 49"/>
          <p:cNvGraphicFramePr>
            <a:graphicFrameLocks noChangeAspect="1"/>
          </p:cNvGraphicFramePr>
          <p:nvPr/>
        </p:nvGraphicFramePr>
        <p:xfrm>
          <a:off x="4241800" y="4508500"/>
          <a:ext cx="47466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1" name="Формула" r:id="rId11" imgW="177569" imgH="215619" progId="Equation.3">
                  <p:embed/>
                </p:oleObj>
              </mc:Choice>
              <mc:Fallback>
                <p:oleObj name="Формула" r:id="rId11" imgW="177569" imgH="215619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4508500"/>
                        <a:ext cx="474663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70" name="Object 50"/>
          <p:cNvGraphicFramePr>
            <a:graphicFrameLocks noChangeAspect="1"/>
          </p:cNvGraphicFramePr>
          <p:nvPr/>
        </p:nvGraphicFramePr>
        <p:xfrm>
          <a:off x="5003800" y="4581525"/>
          <a:ext cx="4095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2" name="Формула" r:id="rId13" imgW="165028" imgH="228501" progId="Equation.3">
                  <p:embed/>
                </p:oleObj>
              </mc:Choice>
              <mc:Fallback>
                <p:oleObj name="Формула" r:id="rId13" imgW="165028" imgH="228501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4581525"/>
                        <a:ext cx="409575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71" name="Object 51"/>
          <p:cNvGraphicFramePr>
            <a:graphicFrameLocks noChangeAspect="1"/>
          </p:cNvGraphicFramePr>
          <p:nvPr/>
        </p:nvGraphicFramePr>
        <p:xfrm>
          <a:off x="7407275" y="5084763"/>
          <a:ext cx="4778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3" name="Формула" r:id="rId15" imgW="177569" imgH="215619" progId="Equation.3">
                  <p:embed/>
                </p:oleObj>
              </mc:Choice>
              <mc:Fallback>
                <p:oleObj name="Формула" r:id="rId15" imgW="177569" imgH="215619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7275" y="5084763"/>
                        <a:ext cx="477838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5364163" y="4508500"/>
            <a:ext cx="2447925" cy="8636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5148263" y="2924175"/>
            <a:ext cx="2089150" cy="576263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5076825" y="1268413"/>
            <a:ext cx="2447925" cy="576262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250825" y="1196975"/>
          <a:ext cx="874871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4" name="Формула" r:id="rId3" imgW="3771720" imgH="228600" progId="Equation.3">
                  <p:embed/>
                </p:oleObj>
              </mc:Choice>
              <mc:Fallback>
                <p:oleObj name="Формула" r:id="rId3" imgW="377172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196975"/>
                        <a:ext cx="8748713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611188" y="2636838"/>
          <a:ext cx="792162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5" name="Формула" r:id="rId5" imgW="4241520" imgH="431640" progId="Equation.3">
                  <p:embed/>
                </p:oleObj>
              </mc:Choice>
              <mc:Fallback>
                <p:oleObj name="Формула" r:id="rId5" imgW="4241520" imgH="431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636838"/>
                        <a:ext cx="7921625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611188" y="476250"/>
            <a:ext cx="79930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/>
              <a:t>Вспомогательный полином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684213" y="1916113"/>
            <a:ext cx="8064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/>
              <a:t>Коэффициент</a:t>
            </a:r>
            <a:r>
              <a:rPr lang="ru-RU" altLang="ru-RU" sz="2800" b="1"/>
              <a:t> </a:t>
            </a:r>
            <a:r>
              <a:rPr lang="ru-RU" altLang="ru-RU" sz="2800"/>
              <a:t>вспомогательного полинома</a:t>
            </a:r>
          </a:p>
        </p:txBody>
      </p:sp>
      <p:sp>
        <p:nvSpPr>
          <p:cNvPr id="57356" name="Rectangle 12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107950" y="4546600"/>
          <a:ext cx="911225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6" name="Формула" r:id="rId7" imgW="4470120" imgH="444240" progId="Equation.3">
                  <p:embed/>
                </p:oleObj>
              </mc:Choice>
              <mc:Fallback>
                <p:oleObj name="Формула" r:id="rId7" imgW="4470120" imgH="4442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4546600"/>
                        <a:ext cx="9112250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755650" y="3716338"/>
            <a:ext cx="5616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/>
              <a:t>Полином Лагранжа</a:t>
            </a:r>
            <a:endParaRPr lang="ru-RU" altLang="ru-RU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 b="1"/>
              <a:t>Рекомендации к использованию интерполяционных формул.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/>
            <a:r>
              <a:rPr lang="ru-RU" altLang="ru-RU" sz="2800"/>
              <a:t>При  </a:t>
            </a:r>
            <a:r>
              <a:rPr lang="en-US" altLang="ru-RU" sz="2800"/>
              <a:t>                 </a:t>
            </a:r>
            <a:r>
              <a:rPr lang="ru-RU" altLang="ru-RU" sz="2800"/>
              <a:t>целесообразно использовать формулу Стирлинга.</a:t>
            </a:r>
          </a:p>
          <a:p>
            <a:pPr marL="571500" indent="-571500"/>
            <a:r>
              <a:rPr lang="ru-RU" altLang="ru-RU" sz="2800"/>
              <a:t>При  </a:t>
            </a:r>
            <a:r>
              <a:rPr lang="en-US" altLang="ru-RU" sz="2800"/>
              <a:t>                            </a:t>
            </a:r>
            <a:r>
              <a:rPr lang="ru-RU" altLang="ru-RU" sz="2800"/>
              <a:t>целесообразно использовать формулу Бесселя.</a:t>
            </a:r>
          </a:p>
          <a:p>
            <a:pPr marL="571500" indent="-571500"/>
            <a:r>
              <a:rPr lang="ru-RU" altLang="ru-RU" sz="2800"/>
              <a:t>Интерполяционные формулы Ньютона выгодно применять, если интерполирование производится в начале или в конце таблицы и не хватает нужных центральных разностей </a:t>
            </a:r>
          </a:p>
          <a:p>
            <a:pPr marL="571500" indent="-571500"/>
            <a:endParaRPr lang="ru-RU" altLang="ru-RU" sz="2800"/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1906588" y="1547813"/>
          <a:ext cx="1657350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6" name="Формула" r:id="rId3" imgW="596641" imgH="253890" progId="Equation.3">
                  <p:embed/>
                </p:oleObj>
              </mc:Choice>
              <mc:Fallback>
                <p:oleObj name="Формула" r:id="rId3" imgW="596641" imgH="25389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1547813"/>
                        <a:ext cx="1657350" cy="709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1908175" y="2578100"/>
          <a:ext cx="252095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7" name="Формула" r:id="rId5" imgW="965200" imgH="203200" progId="Equation.3">
                  <p:embed/>
                </p:oleObj>
              </mc:Choice>
              <mc:Fallback>
                <p:oleObj name="Формула" r:id="rId5" imgW="965200" imgH="203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578100"/>
                        <a:ext cx="252095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Различие между точечной и непрерывной аппроксимацией заключается в том, что при непрерывной аппроксимации ни одно значение аппроксимирующей функции</a:t>
            </a:r>
            <a:r>
              <a:rPr lang="ru-RU" altLang="ru-RU" i="1"/>
              <a:t> </a:t>
            </a:r>
            <a:r>
              <a:rPr lang="en-US" altLang="ru-RU" i="1"/>
              <a:t>   </a:t>
            </a:r>
            <a:r>
              <a:rPr lang="ru-RU" altLang="ru-RU"/>
              <a:t>не может выйти за пределы максимально допустимой абсолютной разницы  </a:t>
            </a:r>
            <a:r>
              <a:rPr lang="en-US" altLang="ru-RU"/>
              <a:t>    </a:t>
            </a:r>
            <a:r>
              <a:rPr lang="ru-RU" altLang="ru-RU"/>
              <a:t>между функциями  </a:t>
            </a:r>
            <a:r>
              <a:rPr lang="en-US" altLang="ru-RU"/>
              <a:t>         </a:t>
            </a:r>
            <a:r>
              <a:rPr lang="ru-RU" altLang="ru-RU"/>
              <a:t>и </a:t>
            </a:r>
            <a:r>
              <a:rPr lang="en-US" altLang="ru-RU"/>
              <a:t>           </a:t>
            </a:r>
            <a:r>
              <a:rPr lang="ru-RU" altLang="ru-RU"/>
              <a:t>. 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2349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7850188" y="2916238"/>
          <a:ext cx="792162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Формула" r:id="rId3" imgW="304536" imgH="215713" progId="Equation.3">
                  <p:embed/>
                </p:oleObj>
              </mc:Choice>
              <mc:Fallback>
                <p:oleObj name="Формула" r:id="rId3" imgW="304536" imgH="2157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0188" y="2916238"/>
                        <a:ext cx="792162" cy="569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7019925" y="3916363"/>
          <a:ext cx="396875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Формула" r:id="rId5" imgW="139579" imgH="164957" progId="Equation.3">
                  <p:embed/>
                </p:oleObj>
              </mc:Choice>
              <mc:Fallback>
                <p:oleObj name="Формула" r:id="rId5" imgW="139579" imgH="16495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3916363"/>
                        <a:ext cx="396875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257675" y="4319588"/>
          <a:ext cx="792163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Формула" r:id="rId7" imgW="304536" imgH="215713" progId="Equation.3">
                  <p:embed/>
                </p:oleObj>
              </mc:Choice>
              <mc:Fallback>
                <p:oleObj name="Формула" r:id="rId7" imgW="304536" imgH="21571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4319588"/>
                        <a:ext cx="792163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580063" y="4346575"/>
          <a:ext cx="9366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Формула" r:id="rId8" imgW="342751" imgH="203112" progId="Equation.3">
                  <p:embed/>
                </p:oleObj>
              </mc:Choice>
              <mc:Fallback>
                <p:oleObj name="Формула" r:id="rId8" imgW="342751" imgH="203112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4346575"/>
                        <a:ext cx="93662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Базовая точка </a:t>
            </a:r>
            <a:r>
              <a:rPr lang="en-US" altLang="ru-RU"/>
              <a:t>             </a:t>
            </a:r>
            <a:r>
              <a:rPr lang="ru-RU" altLang="ru-RU"/>
              <a:t>, шаг </a:t>
            </a:r>
            <a:r>
              <a:rPr lang="en-US" altLang="ru-RU"/>
              <a:t>             </a:t>
            </a:r>
            <a:r>
              <a:rPr lang="ru-RU" altLang="ru-RU"/>
              <a:t>, </a:t>
            </a:r>
          </a:p>
        </p:txBody>
      </p:sp>
      <p:graphicFrame>
        <p:nvGraphicFramePr>
          <p:cNvPr id="59395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38589"/>
        </p:xfrm>
        <a:graphic>
          <a:graphicData uri="http://schemas.openxmlformats.org/drawingml/2006/table">
            <a:tbl>
              <a:tblPr/>
              <a:tblGrid>
                <a:gridCol w="1692275"/>
                <a:gridCol w="1693863"/>
                <a:gridCol w="1692275"/>
                <a:gridCol w="1693862"/>
                <a:gridCol w="1457325"/>
              </a:tblGrid>
              <a:tr h="9652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1-я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Ньютон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1-я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Гаусс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2-я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Гаусс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Стирлинг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число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эл-тов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33,96438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33,96438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33,92298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33,94368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2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33,9535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33,95403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33,95403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33,95403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4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5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6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39" name="Rectangle 4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9440" name="Object 48"/>
          <p:cNvGraphicFramePr>
            <a:graphicFrameLocks noChangeAspect="1"/>
          </p:cNvGraphicFramePr>
          <p:nvPr/>
        </p:nvGraphicFramePr>
        <p:xfrm>
          <a:off x="3708400" y="325438"/>
          <a:ext cx="1655763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60" name="Формула" r:id="rId3" imgW="533169" imgH="228501" progId="Equation.3">
                  <p:embed/>
                </p:oleObj>
              </mc:Choice>
              <mc:Fallback>
                <p:oleObj name="Формула" r:id="rId3" imgW="533169" imgH="228501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25438"/>
                        <a:ext cx="1655763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41" name="Rectangle 49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9442" name="Object 50"/>
          <p:cNvGraphicFramePr>
            <a:graphicFrameLocks noChangeAspect="1"/>
          </p:cNvGraphicFramePr>
          <p:nvPr/>
        </p:nvGraphicFramePr>
        <p:xfrm>
          <a:off x="6659563" y="384175"/>
          <a:ext cx="16573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61" name="Формула" r:id="rId5" imgW="545626" imgH="177646" progId="Equation.3">
                  <p:embed/>
                </p:oleObj>
              </mc:Choice>
              <mc:Fallback>
                <p:oleObj name="Формула" r:id="rId5" imgW="545626" imgH="177646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384175"/>
                        <a:ext cx="1657350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43" name="Rectangle 5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9444" name="Object 52"/>
          <p:cNvGraphicFramePr>
            <a:graphicFrameLocks noChangeAspect="1"/>
          </p:cNvGraphicFramePr>
          <p:nvPr/>
        </p:nvGraphicFramePr>
        <p:xfrm>
          <a:off x="2987675" y="936625"/>
          <a:ext cx="31686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62" name="Формула" r:id="rId7" imgW="1130300" imgH="228600" progId="Equation.3">
                  <p:embed/>
                </p:oleObj>
              </mc:Choice>
              <mc:Fallback>
                <p:oleObj name="Формула" r:id="rId7" imgW="1130300" imgH="22860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936625"/>
                        <a:ext cx="316865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39825"/>
          </a:xfrm>
        </p:spPr>
        <p:txBody>
          <a:bodyPr/>
          <a:lstStyle/>
          <a:p>
            <a:r>
              <a:rPr lang="ru-RU" altLang="ru-RU"/>
              <a:t>Базовая точка </a:t>
            </a:r>
            <a:r>
              <a:rPr lang="en-US" altLang="ru-RU"/>
              <a:t>            </a:t>
            </a:r>
            <a:r>
              <a:rPr lang="ru-RU" altLang="ru-RU"/>
              <a:t>, шаг </a:t>
            </a:r>
            <a:r>
              <a:rPr lang="en-US" altLang="ru-RU"/>
              <a:t>            </a:t>
            </a:r>
            <a:r>
              <a:rPr lang="ru-RU" altLang="ru-RU"/>
              <a:t>, </a:t>
            </a:r>
          </a:p>
        </p:txBody>
      </p:sp>
      <p:graphicFrame>
        <p:nvGraphicFramePr>
          <p:cNvPr id="60419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96349"/>
        </p:xfrm>
        <a:graphic>
          <a:graphicData uri="http://schemas.openxmlformats.org/drawingml/2006/table">
            <a:tbl>
              <a:tblPr/>
              <a:tblGrid>
                <a:gridCol w="1692275"/>
                <a:gridCol w="1693863"/>
                <a:gridCol w="1692275"/>
                <a:gridCol w="1693862"/>
                <a:gridCol w="1457325"/>
              </a:tblGrid>
              <a:tr h="82073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1-я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Ньютон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1-я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Гаусс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2-я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Гаусс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Стирлинг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число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эл-тов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33,98615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33,98615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33,90329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33,94472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2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33,95181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33,95508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33,95508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33,95508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33,95391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33,95384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4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33,95376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5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33,95374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6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63" name="Rectangle 4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0464" name="Object 48"/>
          <p:cNvGraphicFramePr>
            <a:graphicFrameLocks noChangeAspect="1"/>
          </p:cNvGraphicFramePr>
          <p:nvPr/>
        </p:nvGraphicFramePr>
        <p:xfrm>
          <a:off x="2628900" y="873125"/>
          <a:ext cx="309562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9" name="Формула" r:id="rId3" imgW="1130300" imgH="228600" progId="Equation.3">
                  <p:embed/>
                </p:oleObj>
              </mc:Choice>
              <mc:Fallback>
                <p:oleObj name="Формула" r:id="rId3" imgW="1130300" imgH="22860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873125"/>
                        <a:ext cx="3095625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5" name="Rectangle 4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0466" name="Object 50"/>
          <p:cNvGraphicFramePr>
            <a:graphicFrameLocks noChangeAspect="1"/>
          </p:cNvGraphicFramePr>
          <p:nvPr/>
        </p:nvGraphicFramePr>
        <p:xfrm>
          <a:off x="3635375" y="334963"/>
          <a:ext cx="158432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0" name="Формула" r:id="rId5" imgW="533169" imgH="228501" progId="Equation.3">
                  <p:embed/>
                </p:oleObj>
              </mc:Choice>
              <mc:Fallback>
                <p:oleObj name="Формула" r:id="rId5" imgW="533169" imgH="228501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34963"/>
                        <a:ext cx="1584325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7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0468" name="Picture 5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25450"/>
            <a:ext cx="129698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39825"/>
          </a:xfrm>
        </p:spPr>
        <p:txBody>
          <a:bodyPr/>
          <a:lstStyle/>
          <a:p>
            <a:r>
              <a:rPr lang="ru-RU" altLang="ru-RU" sz="3800"/>
              <a:t>Базовая точка </a:t>
            </a:r>
            <a:r>
              <a:rPr lang="en-US" altLang="ru-RU" sz="3800"/>
              <a:t>               </a:t>
            </a:r>
            <a:r>
              <a:rPr lang="ru-RU" altLang="ru-RU" sz="3800"/>
              <a:t>, шаг </a:t>
            </a:r>
            <a:r>
              <a:rPr lang="en-US" altLang="ru-RU" sz="3800"/>
              <a:t>            </a:t>
            </a:r>
            <a:r>
              <a:rPr lang="ru-RU" altLang="ru-RU" sz="3800"/>
              <a:t>, </a:t>
            </a:r>
          </a:p>
        </p:txBody>
      </p:sp>
      <p:graphicFrame>
        <p:nvGraphicFramePr>
          <p:cNvPr id="61443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10027"/>
        </p:xfrm>
        <a:graphic>
          <a:graphicData uri="http://schemas.openxmlformats.org/drawingml/2006/table">
            <a:tbl>
              <a:tblPr/>
              <a:tblGrid>
                <a:gridCol w="1692275"/>
                <a:gridCol w="1693863"/>
                <a:gridCol w="1692275"/>
                <a:gridCol w="1693862"/>
                <a:gridCol w="1457325"/>
              </a:tblGrid>
              <a:tr h="103663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1-я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Ньютон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1-я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Гаусс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2-я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Гаусс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Стирлинг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число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эл-тов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34,05601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34,05601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33,84796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33,95199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2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33,9358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33,96239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33,96239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33,96239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33,95742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33,95264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33,9548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33,95372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4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33,95297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33,95367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33,95253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5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33,94814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33,95379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33,95263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33,95321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6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487" name="Rectangle 4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88" name="Object 48"/>
          <p:cNvGraphicFramePr>
            <a:graphicFrameLocks noChangeAspect="1"/>
          </p:cNvGraphicFramePr>
          <p:nvPr/>
        </p:nvGraphicFramePr>
        <p:xfrm>
          <a:off x="2700338" y="889000"/>
          <a:ext cx="30241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8" name="Формула" r:id="rId3" imgW="1130300" imgH="228600" progId="Equation.3">
                  <p:embed/>
                </p:oleObj>
              </mc:Choice>
              <mc:Fallback>
                <p:oleObj name="Формула" r:id="rId3" imgW="1130300" imgH="22860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889000"/>
                        <a:ext cx="3024187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9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90" name="Object 50"/>
          <p:cNvGraphicFramePr>
            <a:graphicFrameLocks noChangeAspect="1"/>
          </p:cNvGraphicFramePr>
          <p:nvPr/>
        </p:nvGraphicFramePr>
        <p:xfrm>
          <a:off x="3386138" y="239713"/>
          <a:ext cx="1728787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9" name="Формула" r:id="rId5" imgW="533169" imgH="228501" progId="Equation.3">
                  <p:embed/>
                </p:oleObj>
              </mc:Choice>
              <mc:Fallback>
                <p:oleObj name="Формула" r:id="rId5" imgW="533169" imgH="228501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138" y="239713"/>
                        <a:ext cx="1728787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1" name="Rectangle 51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92" name="Object 52"/>
          <p:cNvGraphicFramePr>
            <a:graphicFrameLocks noChangeAspect="1"/>
          </p:cNvGraphicFramePr>
          <p:nvPr/>
        </p:nvGraphicFramePr>
        <p:xfrm>
          <a:off x="6329363" y="400050"/>
          <a:ext cx="140335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0" name="Формула" r:id="rId7" imgW="545626" imgH="177646" progId="Equation.3">
                  <p:embed/>
                </p:oleObj>
              </mc:Choice>
              <mc:Fallback>
                <p:oleObj name="Формула" r:id="rId7" imgW="545626" imgH="177646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3" y="400050"/>
                        <a:ext cx="1403350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/>
              <a:t>Если</a:t>
            </a:r>
            <a:r>
              <a:rPr lang="en-US" altLang="ru-RU" sz="2800"/>
              <a:t> </a:t>
            </a:r>
            <a:r>
              <a:rPr lang="ru-RU" altLang="ru-RU" sz="2800"/>
              <a:t> </a:t>
            </a:r>
            <a:r>
              <a:rPr lang="en-US" altLang="ru-RU" sz="2800"/>
              <a:t>                        </a:t>
            </a:r>
            <a:r>
              <a:rPr lang="ru-RU" altLang="ru-RU" sz="2800"/>
              <a:t>    </a:t>
            </a:r>
            <a:r>
              <a:rPr lang="en-US" altLang="ru-RU" sz="2800"/>
              <a:t> - </a:t>
            </a:r>
            <a:r>
              <a:rPr lang="ru-RU" altLang="ru-RU" sz="2800"/>
              <a:t>это означает, что функция  </a:t>
            </a:r>
            <a:r>
              <a:rPr lang="en-US" altLang="ru-RU" sz="2800"/>
              <a:t>          </a:t>
            </a:r>
            <a:r>
              <a:rPr lang="ru-RU" altLang="ru-RU" sz="2800" i="1"/>
              <a:t>равномерно приближает (аппроксимирует) </a:t>
            </a:r>
            <a:r>
              <a:rPr lang="ru-RU" altLang="ru-RU" sz="2800"/>
              <a:t>функцию </a:t>
            </a:r>
            <a:r>
              <a:rPr lang="en-US" altLang="ru-RU" sz="2800"/>
              <a:t>         </a:t>
            </a:r>
            <a:r>
              <a:rPr lang="ru-RU" altLang="ru-RU" sz="2800"/>
              <a:t>с точностью</a:t>
            </a:r>
            <a:r>
              <a:rPr lang="en-US" altLang="ru-RU" sz="2800"/>
              <a:t>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ru-RU" sz="2800"/>
              <a:t>          </a:t>
            </a:r>
            <a:r>
              <a:rPr lang="ru-RU" altLang="ru-RU" sz="2800"/>
              <a:t>на отрезке </a:t>
            </a:r>
            <a:r>
              <a:rPr lang="en-US" altLang="ru-RU" sz="2800"/>
              <a:t>          </a:t>
            </a:r>
            <a:r>
              <a:rPr lang="ru-RU" altLang="ru-RU" sz="2800"/>
              <a:t>. </a:t>
            </a:r>
            <a:endParaRPr lang="en-US" altLang="ru-RU" sz="2800"/>
          </a:p>
          <a:p>
            <a:pPr>
              <a:lnSpc>
                <a:spcPct val="80000"/>
              </a:lnSpc>
            </a:pPr>
            <a:r>
              <a:rPr lang="ru-RU" altLang="ru-RU" sz="2800"/>
              <a:t>Понятие равномерного приближения предполагает сравнение заданной и аппроксимирующей функций</a:t>
            </a:r>
            <a:r>
              <a:rPr lang="en-US" altLang="ru-RU" sz="2800"/>
              <a:t> </a:t>
            </a:r>
            <a:r>
              <a:rPr lang="ru-RU" altLang="ru-RU" sz="2800"/>
              <a:t>на непрерывном множестве (отрезке </a:t>
            </a:r>
            <a:r>
              <a:rPr lang="en-US" altLang="ru-RU" sz="2800"/>
              <a:t>        </a:t>
            </a:r>
            <a:r>
              <a:rPr lang="ru-RU" altLang="ru-RU" sz="2800"/>
              <a:t>) и связано с абсолютным отклонением           функции  </a:t>
            </a:r>
            <a:r>
              <a:rPr lang="en-US" altLang="ru-RU" sz="2800"/>
              <a:t>      </a:t>
            </a:r>
            <a:r>
              <a:rPr lang="ru-RU" altLang="ru-RU" sz="2800"/>
              <a:t>от функции  </a:t>
            </a:r>
            <a:r>
              <a:rPr lang="en-US" altLang="ru-RU" sz="2800"/>
              <a:t>        </a:t>
            </a:r>
            <a:r>
              <a:rPr lang="ru-RU" altLang="ru-RU" sz="2800"/>
              <a:t>на этом отрезке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600"/>
              <a:t>. 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835150" y="1484313"/>
          <a:ext cx="2735263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0" name="Формула" r:id="rId3" imgW="1015559" imgH="253890" progId="Equation.3">
                  <p:embed/>
                </p:oleObj>
              </mc:Choice>
              <mc:Fallback>
                <p:oleObj name="Формула" r:id="rId3" imgW="1015559" imgH="25389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1484313"/>
                        <a:ext cx="2735263" cy="690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493963" y="1838325"/>
          <a:ext cx="865187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1" name="Формула" r:id="rId5" imgW="304536" imgH="215713" progId="Equation.3">
                  <p:embed/>
                </p:oleObj>
              </mc:Choice>
              <mc:Fallback>
                <p:oleObj name="Формула" r:id="rId5" imgW="304536" imgH="21571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1838325"/>
                        <a:ext cx="865187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5594350" y="2216150"/>
          <a:ext cx="9366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2" name="Формула" r:id="rId7" imgW="342751" imgH="203112" progId="Equation.3">
                  <p:embed/>
                </p:oleObj>
              </mc:Choice>
              <mc:Fallback>
                <p:oleObj name="Формула" r:id="rId7" imgW="342751" imgH="20311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350" y="2216150"/>
                        <a:ext cx="93662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958850" y="2708275"/>
          <a:ext cx="3730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3" name="Формула" r:id="rId9" imgW="126835" imgH="139518" progId="Equation.3">
                  <p:embed/>
                </p:oleObj>
              </mc:Choice>
              <mc:Fallback>
                <p:oleObj name="Формула" r:id="rId9" imgW="126835" imgH="139518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2708275"/>
                        <a:ext cx="373063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3348038" y="2603500"/>
          <a:ext cx="9366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4" name="Формула" r:id="rId11" imgW="330057" imgH="215806" progId="Equation.3">
                  <p:embed/>
                </p:oleObj>
              </mc:Choice>
              <mc:Fallback>
                <p:oleObj name="Формула" r:id="rId11" imgW="330057" imgH="215806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2603500"/>
                        <a:ext cx="936625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51" name="Object 15"/>
          <p:cNvGraphicFramePr>
            <a:graphicFrameLocks noChangeAspect="1"/>
          </p:cNvGraphicFramePr>
          <p:nvPr/>
        </p:nvGraphicFramePr>
        <p:xfrm>
          <a:off x="4211638" y="4114800"/>
          <a:ext cx="86360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5" name="Формула" r:id="rId13" imgW="330057" imgH="215806" progId="Equation.3">
                  <p:embed/>
                </p:oleObj>
              </mc:Choice>
              <mc:Fallback>
                <p:oleObj name="Формула" r:id="rId13" imgW="330057" imgH="215806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4114800"/>
                        <a:ext cx="863600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53" name="Object 17"/>
          <p:cNvGraphicFramePr>
            <a:graphicFrameLocks noChangeAspect="1"/>
          </p:cNvGraphicFramePr>
          <p:nvPr/>
        </p:nvGraphicFramePr>
        <p:xfrm>
          <a:off x="5580063" y="4398963"/>
          <a:ext cx="46196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6" name="Формула" r:id="rId14" imgW="139579" imgH="164957" progId="Equation.3">
                  <p:embed/>
                </p:oleObj>
              </mc:Choice>
              <mc:Fallback>
                <p:oleObj name="Формула" r:id="rId14" imgW="139579" imgH="164957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4398963"/>
                        <a:ext cx="461962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55" name="Object 19"/>
          <p:cNvGraphicFramePr>
            <a:graphicFrameLocks noChangeAspect="1"/>
          </p:cNvGraphicFramePr>
          <p:nvPr/>
        </p:nvGraphicFramePr>
        <p:xfrm>
          <a:off x="7812088" y="4376738"/>
          <a:ext cx="8636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7" name="Формула" r:id="rId16" imgW="304536" imgH="215713" progId="Equation.3">
                  <p:embed/>
                </p:oleObj>
              </mc:Choice>
              <mc:Fallback>
                <p:oleObj name="Формула" r:id="rId16" imgW="304536" imgH="215713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088" y="4376738"/>
                        <a:ext cx="863600" cy="61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57" name="Object 21"/>
          <p:cNvGraphicFramePr>
            <a:graphicFrameLocks noChangeAspect="1"/>
          </p:cNvGraphicFramePr>
          <p:nvPr/>
        </p:nvGraphicFramePr>
        <p:xfrm>
          <a:off x="2684463" y="4805363"/>
          <a:ext cx="10080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8" name="Формула" r:id="rId17" imgW="342751" imgH="203112" progId="Equation.3">
                  <p:embed/>
                </p:oleObj>
              </mc:Choice>
              <mc:Fallback>
                <p:oleObj name="Формула" r:id="rId17" imgW="342751" imgH="203112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4463" y="4805363"/>
                        <a:ext cx="1008062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59" name="Object 23"/>
          <p:cNvGraphicFramePr>
            <a:graphicFrameLocks noChangeAspect="1"/>
          </p:cNvGraphicFramePr>
          <p:nvPr/>
        </p:nvGraphicFramePr>
        <p:xfrm>
          <a:off x="2627313" y="5300663"/>
          <a:ext cx="3313112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9" name="Формула" r:id="rId18" imgW="1295400" imgH="292100" progId="Equation.3">
                  <p:embed/>
                </p:oleObj>
              </mc:Choice>
              <mc:Fallback>
                <p:oleObj name="Формула" r:id="rId18" imgW="1295400" imgH="2921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5300663"/>
                        <a:ext cx="3313112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271462"/>
          </a:xfrm>
        </p:spPr>
        <p:txBody>
          <a:bodyPr/>
          <a:lstStyle/>
          <a:p>
            <a:endParaRPr lang="ru-RU" altLang="ru-RU" sz="38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87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/>
              <a:t>	Аппроксимация двух типов: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Точечная,                                           ,</a:t>
            </a:r>
          </a:p>
          <a:p>
            <a:pPr>
              <a:lnSpc>
                <a:spcPct val="90000"/>
              </a:lnSpc>
            </a:pPr>
            <a:endParaRPr lang="ru-RU" altLang="ru-RU" sz="2400"/>
          </a:p>
          <a:p>
            <a:pPr>
              <a:lnSpc>
                <a:spcPct val="90000"/>
              </a:lnSpc>
            </a:pPr>
            <a:r>
              <a:rPr lang="ru-RU" altLang="ru-RU" sz="2400"/>
              <a:t>Непрерывная.</a:t>
            </a:r>
          </a:p>
          <a:p>
            <a:pPr>
              <a:lnSpc>
                <a:spcPct val="90000"/>
              </a:lnSpc>
            </a:pPr>
            <a:endParaRPr lang="ru-RU" altLang="ru-RU" sz="2400"/>
          </a:p>
          <a:p>
            <a:pPr>
              <a:lnSpc>
                <a:spcPct val="90000"/>
              </a:lnSpc>
            </a:pPr>
            <a:endParaRPr lang="ru-RU" altLang="ru-RU" sz="2400"/>
          </a:p>
          <a:p>
            <a:pPr>
              <a:lnSpc>
                <a:spcPct val="90000"/>
              </a:lnSpc>
            </a:pPr>
            <a:endParaRPr lang="ru-RU" altLang="ru-RU" sz="2400"/>
          </a:p>
          <a:p>
            <a:pPr>
              <a:lnSpc>
                <a:spcPct val="90000"/>
              </a:lnSpc>
            </a:pPr>
            <a:endParaRPr lang="ru-RU" altLang="ru-RU" sz="2400"/>
          </a:p>
          <a:p>
            <a:pPr>
              <a:lnSpc>
                <a:spcPct val="90000"/>
              </a:lnSpc>
            </a:pPr>
            <a:endParaRPr lang="ru-RU" altLang="ru-RU" sz="2400"/>
          </a:p>
          <a:p>
            <a:pPr>
              <a:lnSpc>
                <a:spcPct val="90000"/>
              </a:lnSpc>
            </a:pPr>
            <a:endParaRPr lang="ru-RU" altLang="ru-RU" sz="2400"/>
          </a:p>
          <a:p>
            <a:pPr>
              <a:lnSpc>
                <a:spcPct val="90000"/>
              </a:lnSpc>
            </a:pPr>
            <a:endParaRPr lang="ru-RU" altLang="ru-RU" sz="2400"/>
          </a:p>
          <a:p>
            <a:pPr>
              <a:lnSpc>
                <a:spcPct val="90000"/>
              </a:lnSpc>
            </a:pPr>
            <a:endParaRPr lang="ru-RU" altLang="ru-RU" sz="2400"/>
          </a:p>
          <a:p>
            <a:pPr>
              <a:lnSpc>
                <a:spcPct val="90000"/>
              </a:lnSpc>
            </a:pPr>
            <a:r>
              <a:rPr lang="ru-RU" altLang="ru-RU" sz="2400"/>
              <a:t>Среднеквадратичное и равномерное приближение</a:t>
            </a:r>
          </a:p>
          <a:p>
            <a:pPr>
              <a:lnSpc>
                <a:spcPct val="90000"/>
              </a:lnSpc>
            </a:pPr>
            <a:endParaRPr lang="ru-RU" altLang="ru-RU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23850" y="2363788"/>
          <a:ext cx="8496300" cy="337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CorelDRAW" r:id="rId3" imgW="4563666" imgH="1811655" progId="CorelDRAW.Graphic.12">
                  <p:embed/>
                </p:oleObj>
              </mc:Choice>
              <mc:Fallback>
                <p:oleObj name="CorelDRAW" r:id="rId3" imgW="4563666" imgH="1811655" progId="CorelDRAW.Graphic.1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363788"/>
                        <a:ext cx="8496300" cy="3370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203575" y="1808163"/>
          <a:ext cx="3240088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Формула" r:id="rId5" imgW="1295400" imgH="292100" progId="Equation.3">
                  <p:embed/>
                </p:oleObj>
              </mc:Choice>
              <mc:Fallback>
                <p:oleObj name="Формула" r:id="rId5" imgW="1295400" imgH="292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1808163"/>
                        <a:ext cx="3240088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2370138" y="806450"/>
          <a:ext cx="3065462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Формула" r:id="rId7" imgW="1244600" imgH="469900" progId="Equation.3">
                  <p:embed/>
                </p:oleObj>
              </mc:Choice>
              <mc:Fallback>
                <p:oleObj name="Формула" r:id="rId7" imgW="1244600" imgH="4699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8" y="806450"/>
                        <a:ext cx="3065462" cy="1147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6094413" y="977900"/>
          <a:ext cx="1439862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Формула" r:id="rId9" imgW="622030" imgH="342751" progId="Equation.3">
                  <p:embed/>
                </p:oleObj>
              </mc:Choice>
              <mc:Fallback>
                <p:oleObj name="Формула" r:id="rId9" imgW="622030" imgH="34275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4413" y="977900"/>
                        <a:ext cx="1439862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Нередко требуется рассмотреть поведение изучаемого объекта вне имеющегося диапазона            аргумента функции               , т.е. представить характер её поведения при           и            . Этот процесс называется </a:t>
            </a:r>
            <a:r>
              <a:rPr lang="ru-RU" altLang="ru-RU" i="1">
                <a:solidFill>
                  <a:srgbClr val="FF0000"/>
                </a:solidFill>
              </a:rPr>
              <a:t>экстраполяцией</a:t>
            </a:r>
            <a:r>
              <a:rPr lang="ru-RU" altLang="ru-RU" i="1"/>
              <a:t>.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235575" y="2439988"/>
          <a:ext cx="1008063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Формула" r:id="rId3" imgW="330057" imgH="215806" progId="Equation.3">
                  <p:embed/>
                </p:oleObj>
              </mc:Choice>
              <mc:Fallback>
                <p:oleObj name="Формула" r:id="rId3" imgW="330057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575" y="2439988"/>
                        <a:ext cx="1008063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624138" y="2986088"/>
          <a:ext cx="10080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Формула" r:id="rId5" imgW="342751" imgH="203112" progId="Equation.3">
                  <p:embed/>
                </p:oleObj>
              </mc:Choice>
              <mc:Fallback>
                <p:oleObj name="Формула" r:id="rId5" imgW="342751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4138" y="2986088"/>
                        <a:ext cx="1008062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5776913" y="3506788"/>
          <a:ext cx="11525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Формула" r:id="rId7" imgW="368300" imgH="139700" progId="Equation.3">
                  <p:embed/>
                </p:oleObj>
              </mc:Choice>
              <mc:Fallback>
                <p:oleObj name="Формула" r:id="rId7" imgW="368300" imgH="139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3506788"/>
                        <a:ext cx="1152525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250825" y="476250"/>
            <a:ext cx="9144000" cy="10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7235825" y="3416300"/>
          <a:ext cx="10080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Формула" r:id="rId9" imgW="355138" imgH="177569" progId="Equation.3">
                  <p:embed/>
                </p:oleObj>
              </mc:Choice>
              <mc:Fallback>
                <p:oleObj name="Формула" r:id="rId9" imgW="355138" imgH="17756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3416300"/>
                        <a:ext cx="100806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/>
          <p:cNvSpPr>
            <a:spLocks noChangeShapeType="1"/>
          </p:cNvSpPr>
          <p:nvPr/>
        </p:nvSpPr>
        <p:spPr bwMode="auto">
          <a:xfrm flipV="1">
            <a:off x="2741613" y="4641850"/>
            <a:ext cx="1587" cy="193675"/>
          </a:xfrm>
          <a:prstGeom prst="line">
            <a:avLst/>
          </a:prstGeom>
          <a:noFill/>
          <a:ln w="635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 flipV="1">
            <a:off x="1906588" y="4635500"/>
            <a:ext cx="1587" cy="581025"/>
          </a:xfrm>
          <a:prstGeom prst="line">
            <a:avLst/>
          </a:prstGeom>
          <a:noFill/>
          <a:ln w="635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Экстраполяция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7414" name="Freeform 6"/>
          <p:cNvSpPr>
            <a:spLocks/>
          </p:cNvSpPr>
          <p:nvPr/>
        </p:nvSpPr>
        <p:spPr bwMode="auto">
          <a:xfrm>
            <a:off x="5553075" y="2097088"/>
            <a:ext cx="598488" cy="971550"/>
          </a:xfrm>
          <a:custGeom>
            <a:avLst/>
            <a:gdLst>
              <a:gd name="T0" fmla="*/ 0 w 540"/>
              <a:gd name="T1" fmla="*/ 540 h 540"/>
              <a:gd name="T2" fmla="*/ 360 w 540"/>
              <a:gd name="T3" fmla="*/ 360 h 540"/>
              <a:gd name="T4" fmla="*/ 540 w 540"/>
              <a:gd name="T5" fmla="*/ 0 h 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40" h="540">
                <a:moveTo>
                  <a:pt x="0" y="540"/>
                </a:moveTo>
                <a:cubicBezTo>
                  <a:pt x="135" y="495"/>
                  <a:pt x="270" y="450"/>
                  <a:pt x="360" y="360"/>
                </a:cubicBezTo>
                <a:cubicBezTo>
                  <a:pt x="450" y="270"/>
                  <a:pt x="495" y="135"/>
                  <a:pt x="540" y="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551238" y="5111750"/>
            <a:ext cx="15970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ru-RU" altLang="ru-RU">
                <a:solidFill>
                  <a:srgbClr val="24211D"/>
                </a:solidFill>
              </a:rPr>
              <a:t>Узлы интерполяции</a:t>
            </a:r>
            <a:endParaRPr lang="ru-RU" altLang="ru-RU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1908175" y="2165350"/>
            <a:ext cx="2895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ru-RU" altLang="ru-RU">
                <a:solidFill>
                  <a:srgbClr val="24211D"/>
                </a:solidFill>
              </a:rPr>
              <a:t>Интерполирующая функция</a:t>
            </a:r>
            <a:endParaRPr lang="ru-RU" alt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1331913" y="3068638"/>
            <a:ext cx="235267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ru-RU" altLang="ru-RU">
                <a:solidFill>
                  <a:srgbClr val="24211D"/>
                </a:solidFill>
              </a:rPr>
              <a:t>Экстраполирующая функция</a:t>
            </a:r>
            <a:endParaRPr lang="ru-RU" altLang="ru-RU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755650" y="2117725"/>
            <a:ext cx="314325" cy="736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ru-RU" sz="1600"/>
              <a:t>y</a:t>
            </a:r>
            <a:endParaRPr lang="ru-RU" altLang="ru-RU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6300788" y="4214813"/>
            <a:ext cx="398462" cy="5826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ru-RU" sz="1600"/>
              <a:t>x</a:t>
            </a:r>
            <a:endParaRPr lang="ru-RU" altLang="ru-RU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V="1">
            <a:off x="2301875" y="4652963"/>
            <a:ext cx="1588" cy="581025"/>
          </a:xfrm>
          <a:prstGeom prst="line">
            <a:avLst/>
          </a:prstGeom>
          <a:noFill/>
          <a:ln w="635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3490913" y="4032250"/>
            <a:ext cx="1587" cy="582613"/>
          </a:xfrm>
          <a:prstGeom prst="line">
            <a:avLst/>
          </a:prstGeom>
          <a:noFill/>
          <a:ln w="635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3832225" y="3681413"/>
            <a:ext cx="0" cy="971550"/>
          </a:xfrm>
          <a:prstGeom prst="line">
            <a:avLst/>
          </a:prstGeom>
          <a:noFill/>
          <a:ln w="635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4302125" y="3487738"/>
            <a:ext cx="1588" cy="1165225"/>
          </a:xfrm>
          <a:prstGeom prst="line">
            <a:avLst/>
          </a:prstGeom>
          <a:noFill/>
          <a:ln w="635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4787900" y="3294063"/>
            <a:ext cx="0" cy="1358900"/>
          </a:xfrm>
          <a:prstGeom prst="line">
            <a:avLst/>
          </a:prstGeom>
          <a:noFill/>
          <a:ln w="635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5580063" y="3100388"/>
            <a:ext cx="0" cy="1552575"/>
          </a:xfrm>
          <a:prstGeom prst="line">
            <a:avLst/>
          </a:prstGeom>
          <a:noFill/>
          <a:ln w="635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5172075" y="3260725"/>
            <a:ext cx="0" cy="1358900"/>
          </a:xfrm>
          <a:prstGeom prst="line">
            <a:avLst/>
          </a:prstGeom>
          <a:noFill/>
          <a:ln w="635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7" name="Freeform 19"/>
          <p:cNvSpPr>
            <a:spLocks/>
          </p:cNvSpPr>
          <p:nvPr/>
        </p:nvSpPr>
        <p:spPr bwMode="auto">
          <a:xfrm>
            <a:off x="1847850" y="3141663"/>
            <a:ext cx="3587750" cy="2133600"/>
          </a:xfrm>
          <a:custGeom>
            <a:avLst/>
            <a:gdLst>
              <a:gd name="T0" fmla="*/ 0 w 3240"/>
              <a:gd name="T1" fmla="*/ 1980 h 1980"/>
              <a:gd name="T2" fmla="*/ 540 w 3240"/>
              <a:gd name="T3" fmla="*/ 1800 h 1980"/>
              <a:gd name="T4" fmla="*/ 1260 w 3240"/>
              <a:gd name="T5" fmla="*/ 900 h 1980"/>
              <a:gd name="T6" fmla="*/ 1980 w 3240"/>
              <a:gd name="T7" fmla="*/ 360 h 1980"/>
              <a:gd name="T8" fmla="*/ 2880 w 3240"/>
              <a:gd name="T9" fmla="*/ 180 h 1980"/>
              <a:gd name="T10" fmla="*/ 3240 w 3240"/>
              <a:gd name="T11" fmla="*/ 0 h 1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40" h="1980">
                <a:moveTo>
                  <a:pt x="0" y="1980"/>
                </a:moveTo>
                <a:cubicBezTo>
                  <a:pt x="165" y="1980"/>
                  <a:pt x="330" y="1980"/>
                  <a:pt x="540" y="1800"/>
                </a:cubicBezTo>
                <a:cubicBezTo>
                  <a:pt x="750" y="1620"/>
                  <a:pt x="1020" y="1140"/>
                  <a:pt x="1260" y="900"/>
                </a:cubicBezTo>
                <a:cubicBezTo>
                  <a:pt x="1500" y="660"/>
                  <a:pt x="1710" y="480"/>
                  <a:pt x="1980" y="360"/>
                </a:cubicBezTo>
                <a:cubicBezTo>
                  <a:pt x="2250" y="240"/>
                  <a:pt x="2670" y="240"/>
                  <a:pt x="2880" y="180"/>
                </a:cubicBezTo>
                <a:cubicBezTo>
                  <a:pt x="3090" y="120"/>
                  <a:pt x="3180" y="30"/>
                  <a:pt x="3240" y="0"/>
                </a:cubicBezTo>
              </a:path>
            </a:pathLst>
          </a:custGeom>
          <a:noFill/>
          <a:ln w="12700" cap="flat" cmpd="sng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1233488" y="2117725"/>
            <a:ext cx="1587" cy="36877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1258888" y="4652963"/>
            <a:ext cx="59769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0" name="Oval 22"/>
          <p:cNvSpPr>
            <a:spLocks noChangeArrowheads="1"/>
          </p:cNvSpPr>
          <p:nvPr/>
        </p:nvSpPr>
        <p:spPr bwMode="auto">
          <a:xfrm>
            <a:off x="1838325" y="5184775"/>
            <a:ext cx="127000" cy="123825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1" name="Oval 23"/>
          <p:cNvSpPr>
            <a:spLocks noChangeArrowheads="1"/>
          </p:cNvSpPr>
          <p:nvPr/>
        </p:nvSpPr>
        <p:spPr bwMode="auto">
          <a:xfrm>
            <a:off x="2249488" y="5146675"/>
            <a:ext cx="125412" cy="123825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2" name="Oval 24"/>
          <p:cNvSpPr>
            <a:spLocks noChangeArrowheads="1"/>
          </p:cNvSpPr>
          <p:nvPr/>
        </p:nvSpPr>
        <p:spPr bwMode="auto">
          <a:xfrm>
            <a:off x="2684463" y="4740275"/>
            <a:ext cx="123825" cy="123825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3" name="Oval 25"/>
          <p:cNvSpPr>
            <a:spLocks noChangeArrowheads="1"/>
          </p:cNvSpPr>
          <p:nvPr/>
        </p:nvSpPr>
        <p:spPr bwMode="auto">
          <a:xfrm>
            <a:off x="3011488" y="4221163"/>
            <a:ext cx="123825" cy="120650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4" name="Oval 26"/>
          <p:cNvSpPr>
            <a:spLocks noChangeArrowheads="1"/>
          </p:cNvSpPr>
          <p:nvPr/>
        </p:nvSpPr>
        <p:spPr bwMode="auto">
          <a:xfrm>
            <a:off x="3409950" y="3860800"/>
            <a:ext cx="125413" cy="125413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5" name="Oval 27"/>
          <p:cNvSpPr>
            <a:spLocks noChangeArrowheads="1"/>
          </p:cNvSpPr>
          <p:nvPr/>
        </p:nvSpPr>
        <p:spPr bwMode="auto">
          <a:xfrm>
            <a:off x="3779838" y="3581400"/>
            <a:ext cx="123825" cy="123825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6" name="Oval 28"/>
          <p:cNvSpPr>
            <a:spLocks noChangeArrowheads="1"/>
          </p:cNvSpPr>
          <p:nvPr/>
        </p:nvSpPr>
        <p:spPr bwMode="auto">
          <a:xfrm>
            <a:off x="5110163" y="3213100"/>
            <a:ext cx="122237" cy="123825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7" name="Oval 29"/>
          <p:cNvSpPr>
            <a:spLocks noChangeArrowheads="1"/>
          </p:cNvSpPr>
          <p:nvPr/>
        </p:nvSpPr>
        <p:spPr bwMode="auto">
          <a:xfrm>
            <a:off x="5508625" y="3025775"/>
            <a:ext cx="127000" cy="122238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8" name="Oval 30"/>
          <p:cNvSpPr>
            <a:spLocks noChangeArrowheads="1"/>
          </p:cNvSpPr>
          <p:nvPr/>
        </p:nvSpPr>
        <p:spPr bwMode="auto">
          <a:xfrm>
            <a:off x="4233863" y="3376613"/>
            <a:ext cx="123825" cy="123825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9" name="Oval 31"/>
          <p:cNvSpPr>
            <a:spLocks noChangeArrowheads="1"/>
          </p:cNvSpPr>
          <p:nvPr/>
        </p:nvSpPr>
        <p:spPr bwMode="auto">
          <a:xfrm>
            <a:off x="4719638" y="3308350"/>
            <a:ext cx="125412" cy="122238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0" name="Freeform 32"/>
          <p:cNvSpPr>
            <a:spLocks/>
          </p:cNvSpPr>
          <p:nvPr/>
        </p:nvSpPr>
        <p:spPr bwMode="auto">
          <a:xfrm>
            <a:off x="1384300" y="5280025"/>
            <a:ext cx="398463" cy="1588"/>
          </a:xfrm>
          <a:custGeom>
            <a:avLst/>
            <a:gdLst>
              <a:gd name="T0" fmla="*/ 360 w 360"/>
              <a:gd name="T1" fmla="*/ 0 h 1"/>
              <a:gd name="T2" fmla="*/ 180 w 360"/>
              <a:gd name="T3" fmla="*/ 0 h 1"/>
              <a:gd name="T4" fmla="*/ 0 w 360"/>
              <a:gd name="T5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0" h="1">
                <a:moveTo>
                  <a:pt x="360" y="0"/>
                </a:moveTo>
                <a:cubicBezTo>
                  <a:pt x="300" y="0"/>
                  <a:pt x="240" y="0"/>
                  <a:pt x="180" y="0"/>
                </a:cubicBezTo>
                <a:cubicBezTo>
                  <a:pt x="120" y="0"/>
                  <a:pt x="60" y="0"/>
                  <a:pt x="0" y="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1" name="Oval 33"/>
          <p:cNvSpPr>
            <a:spLocks noChangeArrowheads="1"/>
          </p:cNvSpPr>
          <p:nvPr/>
        </p:nvSpPr>
        <p:spPr bwMode="auto">
          <a:xfrm>
            <a:off x="1855788" y="4586288"/>
            <a:ext cx="123825" cy="122237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2" name="Oval 34"/>
          <p:cNvSpPr>
            <a:spLocks noChangeArrowheads="1"/>
          </p:cNvSpPr>
          <p:nvPr/>
        </p:nvSpPr>
        <p:spPr bwMode="auto">
          <a:xfrm>
            <a:off x="2260600" y="4586288"/>
            <a:ext cx="123825" cy="122237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3" name="Oval 35"/>
          <p:cNvSpPr>
            <a:spLocks noChangeArrowheads="1"/>
          </p:cNvSpPr>
          <p:nvPr/>
        </p:nvSpPr>
        <p:spPr bwMode="auto">
          <a:xfrm>
            <a:off x="2687638" y="4595813"/>
            <a:ext cx="125412" cy="1206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4" name="Oval 36"/>
          <p:cNvSpPr>
            <a:spLocks noChangeArrowheads="1"/>
          </p:cNvSpPr>
          <p:nvPr/>
        </p:nvSpPr>
        <p:spPr bwMode="auto">
          <a:xfrm>
            <a:off x="3027363" y="4586288"/>
            <a:ext cx="125412" cy="122237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5" name="Oval 37"/>
          <p:cNvSpPr>
            <a:spLocks noChangeArrowheads="1"/>
          </p:cNvSpPr>
          <p:nvPr/>
        </p:nvSpPr>
        <p:spPr bwMode="auto">
          <a:xfrm>
            <a:off x="3425825" y="4586288"/>
            <a:ext cx="123825" cy="122237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6" name="Oval 38"/>
          <p:cNvSpPr>
            <a:spLocks noChangeArrowheads="1"/>
          </p:cNvSpPr>
          <p:nvPr/>
        </p:nvSpPr>
        <p:spPr bwMode="auto">
          <a:xfrm>
            <a:off x="5119688" y="4586288"/>
            <a:ext cx="125412" cy="122237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7" name="Oval 39"/>
          <p:cNvSpPr>
            <a:spLocks noChangeArrowheads="1"/>
          </p:cNvSpPr>
          <p:nvPr/>
        </p:nvSpPr>
        <p:spPr bwMode="auto">
          <a:xfrm>
            <a:off x="4721225" y="4586288"/>
            <a:ext cx="125413" cy="122237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8" name="Oval 40"/>
          <p:cNvSpPr>
            <a:spLocks noChangeArrowheads="1"/>
          </p:cNvSpPr>
          <p:nvPr/>
        </p:nvSpPr>
        <p:spPr bwMode="auto">
          <a:xfrm>
            <a:off x="4273550" y="4586288"/>
            <a:ext cx="123825" cy="122237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9" name="Oval 41"/>
          <p:cNvSpPr>
            <a:spLocks noChangeArrowheads="1"/>
          </p:cNvSpPr>
          <p:nvPr/>
        </p:nvSpPr>
        <p:spPr bwMode="auto">
          <a:xfrm>
            <a:off x="5551488" y="4586288"/>
            <a:ext cx="125412" cy="122237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>
            <a:off x="1476375" y="3706813"/>
            <a:ext cx="50800" cy="1527175"/>
          </a:xfrm>
          <a:prstGeom prst="line">
            <a:avLst/>
          </a:prstGeom>
          <a:noFill/>
          <a:ln w="635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 flipH="1" flipV="1">
            <a:off x="3889375" y="4700588"/>
            <a:ext cx="400050" cy="581025"/>
          </a:xfrm>
          <a:prstGeom prst="line">
            <a:avLst/>
          </a:prstGeom>
          <a:noFill/>
          <a:ln w="635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2" name="Oval 44"/>
          <p:cNvSpPr>
            <a:spLocks noChangeArrowheads="1"/>
          </p:cNvSpPr>
          <p:nvPr/>
        </p:nvSpPr>
        <p:spPr bwMode="auto">
          <a:xfrm>
            <a:off x="3779838" y="4576763"/>
            <a:ext cx="123825" cy="122237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 flipV="1">
            <a:off x="3076575" y="4384675"/>
            <a:ext cx="1588" cy="193675"/>
          </a:xfrm>
          <a:prstGeom prst="line">
            <a:avLst/>
          </a:prstGeom>
          <a:noFill/>
          <a:ln w="635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 flipV="1">
            <a:off x="3635375" y="2636838"/>
            <a:ext cx="2305050" cy="576262"/>
          </a:xfrm>
          <a:prstGeom prst="line">
            <a:avLst/>
          </a:prstGeom>
          <a:noFill/>
          <a:ln w="6350">
            <a:solidFill>
              <a:srgbClr val="66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>
            <a:off x="3492500" y="2492375"/>
            <a:ext cx="0" cy="1296988"/>
          </a:xfrm>
          <a:prstGeom prst="line">
            <a:avLst/>
          </a:prstGeom>
          <a:noFill/>
          <a:ln w="63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155</TotalTime>
  <Words>747</Words>
  <Application>Microsoft Office PowerPoint</Application>
  <PresentationFormat>Экран (4:3)</PresentationFormat>
  <Paragraphs>322</Paragraphs>
  <Slides>53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53</vt:i4>
      </vt:variant>
    </vt:vector>
  </HeadingPairs>
  <TitlesOfParts>
    <vt:vector size="57" baseType="lpstr">
      <vt:lpstr>Край</vt:lpstr>
      <vt:lpstr>Клен</vt:lpstr>
      <vt:lpstr>Формула</vt:lpstr>
      <vt:lpstr>CorelDRAW</vt:lpstr>
      <vt:lpstr>Презентация PowerPoint</vt:lpstr>
      <vt:lpstr>Презентация PowerPoint</vt:lpstr>
      <vt:lpstr>Табличная функция</vt:lpstr>
      <vt:lpstr>Аппроксимация</vt:lpstr>
      <vt:lpstr>Презентация PowerPoint</vt:lpstr>
      <vt:lpstr>Презентация PowerPoint</vt:lpstr>
      <vt:lpstr>Презентация PowerPoint</vt:lpstr>
      <vt:lpstr>Презентация PowerPoint</vt:lpstr>
      <vt:lpstr>Экстраполяция</vt:lpstr>
      <vt:lpstr>Презентация PowerPoint</vt:lpstr>
      <vt:lpstr>Презентация PowerPoint</vt:lpstr>
      <vt:lpstr>Презентация PowerPoint</vt:lpstr>
      <vt:lpstr>Презентация PowerPoint</vt:lpstr>
      <vt:lpstr>Точечная аппроксимация. Интерполяция.</vt:lpstr>
      <vt:lpstr>Презентация PowerPoint</vt:lpstr>
      <vt:lpstr>Табличная функция</vt:lpstr>
      <vt:lpstr>Презентация PowerPoint</vt:lpstr>
      <vt:lpstr>Формирование таблиц конечных разностей</vt:lpstr>
      <vt:lpstr>Презентация PowerPoint</vt:lpstr>
      <vt:lpstr>Горизонтальная таблица разностей </vt:lpstr>
      <vt:lpstr>Горизонтальная таблица разностей </vt:lpstr>
      <vt:lpstr>Первая интерполяционная формула Ньютона</vt:lpstr>
      <vt:lpstr>Первая интерполяционная формула Ньютона</vt:lpstr>
      <vt:lpstr>Компактная запись первой интерполяционной формулы Ньютона</vt:lpstr>
      <vt:lpstr>Тестовая функция           . </vt:lpstr>
      <vt:lpstr>Тестовая функция           . </vt:lpstr>
      <vt:lpstr>Горизонтальная таблица разностей </vt:lpstr>
      <vt:lpstr>Презентация PowerPoint</vt:lpstr>
      <vt:lpstr>Презентация PowerPoint</vt:lpstr>
      <vt:lpstr>Вторая интерполяционная формула Ньютона</vt:lpstr>
      <vt:lpstr>Презентация PowerPoint</vt:lpstr>
      <vt:lpstr>Компактная запись второй интерполяционной формулы Ньютона</vt:lpstr>
      <vt:lpstr>Презентация PowerPoint</vt:lpstr>
      <vt:lpstr>Презентация PowerPoint</vt:lpstr>
      <vt:lpstr>Диагональная таблица разностей  (центральные разности) </vt:lpstr>
      <vt:lpstr>Первая интерполяционная формула Гаусса</vt:lpstr>
      <vt:lpstr>Коэффициенты полинома</vt:lpstr>
      <vt:lpstr>Вторая интерполяционная формула Гаусса</vt:lpstr>
      <vt:lpstr>Коэффициенты полинома</vt:lpstr>
      <vt:lpstr>Компактная запись первой интерполяционной формулы Гаусса</vt:lpstr>
      <vt:lpstr>Компактная запись второй интерполяционной формулы Гаусса</vt:lpstr>
      <vt:lpstr>Презентация PowerPoint</vt:lpstr>
      <vt:lpstr>Презентация PowerPoint</vt:lpstr>
      <vt:lpstr>Интерполяционная формула Лагранжа</vt:lpstr>
      <vt:lpstr>Презентация PowerPoint</vt:lpstr>
      <vt:lpstr>Презентация PowerPoint</vt:lpstr>
      <vt:lpstr>Вспомогательный полином</vt:lpstr>
      <vt:lpstr>Презентация PowerPoint</vt:lpstr>
      <vt:lpstr>Рекомендации к использованию интерполяционных формул.</vt:lpstr>
      <vt:lpstr>Базовая точка              , шаг              , </vt:lpstr>
      <vt:lpstr>Базовая точка             , шаг             , </vt:lpstr>
      <vt:lpstr>Базовая точка                , шаг             , </vt:lpstr>
      <vt:lpstr>Презентация PowerPoint</vt:lpstr>
    </vt:vector>
  </TitlesOfParts>
  <Company>Nogroup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Nobody</dc:creator>
  <cp:lastModifiedBy>Валерий</cp:lastModifiedBy>
  <cp:revision>8</cp:revision>
  <dcterms:created xsi:type="dcterms:W3CDTF">2013-09-14T12:46:10Z</dcterms:created>
  <dcterms:modified xsi:type="dcterms:W3CDTF">2020-03-20T09:57:35Z</dcterms:modified>
</cp:coreProperties>
</file>